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2" r:id="rId9"/>
    <p:sldId id="273" r:id="rId10"/>
    <p:sldId id="274" r:id="rId11"/>
    <p:sldId id="275" r:id="rId12"/>
    <p:sldId id="276" r:id="rId13"/>
    <p:sldId id="277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39078-7BB5-457A-8354-35099053FC1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4CEE3B27-9445-46FA-92A3-F5CC02CFDCFF}">
      <dgm:prSet phldrT="[文字]" custT="1"/>
      <dgm:spPr>
        <a:xfrm>
          <a:off x="802981" y="2024040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首頁</a:t>
          </a:r>
        </a:p>
      </dgm:t>
    </dgm:pt>
    <dgm:pt modelId="{B8F84136-50A5-4799-916A-AB8B92F14920}" type="parTrans" cxnId="{80B7FFA2-E20A-4D60-9967-1254D9520CFA}">
      <dgm:prSet/>
      <dgm:spPr/>
      <dgm:t>
        <a:bodyPr/>
        <a:lstStyle/>
        <a:p>
          <a:endParaRPr lang="zh-TW" altLang="en-US"/>
        </a:p>
      </dgm:t>
    </dgm:pt>
    <dgm:pt modelId="{7CC400B2-AA8B-465A-97C1-F0500E615A69}" type="sibTrans" cxnId="{80B7FFA2-E20A-4D60-9967-1254D9520CFA}">
      <dgm:prSet/>
      <dgm:spPr/>
      <dgm:t>
        <a:bodyPr/>
        <a:lstStyle/>
        <a:p>
          <a:endParaRPr lang="zh-TW" altLang="en-US"/>
        </a:p>
      </dgm:t>
    </dgm:pt>
    <dgm:pt modelId="{BCADA8D8-5721-46B3-835D-57133EEC55B6}">
      <dgm:prSet phldrT="[文字]" custT="1"/>
      <dgm:spPr>
        <a:xfrm>
          <a:off x="2414594" y="580303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購物車</a:t>
          </a:r>
        </a:p>
      </dgm:t>
    </dgm:pt>
    <dgm:pt modelId="{8E0DC4E8-E423-48CF-968F-145FBCCCDB48}" type="parTrans" cxnId="{929F56D3-1656-41A9-8DD3-A9F0377EC2CB}">
      <dgm:prSet/>
      <dgm:spPr>
        <a:xfrm>
          <a:off x="2145992" y="785113"/>
          <a:ext cx="268602" cy="1443736"/>
        </a:xfrm>
        <a:custGeom>
          <a:avLst/>
          <a:gdLst/>
          <a:ahLst/>
          <a:cxnLst/>
          <a:rect l="0" t="0" r="0" b="0"/>
          <a:pathLst>
            <a:path>
              <a:moveTo>
                <a:pt x="0" y="1443736"/>
              </a:moveTo>
              <a:lnTo>
                <a:pt x="134301" y="1443736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401B5D8A-7389-407D-8E53-0754F8BAD9F1}" type="sibTrans" cxnId="{929F56D3-1656-41A9-8DD3-A9F0377EC2CB}">
      <dgm:prSet/>
      <dgm:spPr/>
      <dgm:t>
        <a:bodyPr/>
        <a:lstStyle/>
        <a:p>
          <a:endParaRPr lang="zh-TW" altLang="en-US"/>
        </a:p>
      </dgm:t>
    </dgm:pt>
    <dgm:pt modelId="{9803DE34-8322-421F-8438-2B800D927E18}">
      <dgm:prSet phldrT="[文字]" custT="1"/>
      <dgm:spPr>
        <a:xfrm>
          <a:off x="2414594" y="1446546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會員專區</a:t>
          </a:r>
        </a:p>
      </dgm:t>
    </dgm:pt>
    <dgm:pt modelId="{C9850DD9-571F-4526-94B7-D12026F4C8B1}" type="parTrans" cxnId="{2CC65B52-B8B7-47B4-AE86-B8AECAC8FFCA}">
      <dgm:prSet/>
      <dgm:spPr>
        <a:xfrm>
          <a:off x="2145992" y="1651355"/>
          <a:ext cx="268602" cy="577494"/>
        </a:xfrm>
        <a:custGeom>
          <a:avLst/>
          <a:gdLst/>
          <a:ahLst/>
          <a:cxnLst/>
          <a:rect l="0" t="0" r="0" b="0"/>
          <a:pathLst>
            <a:path>
              <a:moveTo>
                <a:pt x="0" y="577494"/>
              </a:moveTo>
              <a:lnTo>
                <a:pt x="134301" y="577494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1DA1D42F-CE0A-4EE5-BA76-4E413DC6A05B}" type="sibTrans" cxnId="{2CC65B52-B8B7-47B4-AE86-B8AECAC8FFCA}">
      <dgm:prSet/>
      <dgm:spPr/>
      <dgm:t>
        <a:bodyPr/>
        <a:lstStyle/>
        <a:p>
          <a:endParaRPr lang="zh-TW" altLang="en-US"/>
        </a:p>
      </dgm:t>
    </dgm:pt>
    <dgm:pt modelId="{445D9AB3-3E68-4DFE-92E3-EA000D401C88}">
      <dgm:prSet phldrT="[文字]" custT="1"/>
      <dgm:spPr>
        <a:xfrm>
          <a:off x="2414594" y="2809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關於我們</a:t>
          </a:r>
        </a:p>
      </dgm:t>
    </dgm:pt>
    <dgm:pt modelId="{291B2C64-43F6-466E-A272-A0C66652A9A8}" type="sibTrans" cxnId="{A3A52BDC-3803-4613-8CAF-388F10DFD3E1}">
      <dgm:prSet/>
      <dgm:spPr/>
      <dgm:t>
        <a:bodyPr/>
        <a:lstStyle/>
        <a:p>
          <a:endParaRPr lang="zh-TW" altLang="en-US"/>
        </a:p>
      </dgm:t>
    </dgm:pt>
    <dgm:pt modelId="{833E0601-7FD1-45C2-B95E-44A131AA85C3}" type="parTrans" cxnId="{A3A52BDC-3803-4613-8CAF-388F10DFD3E1}">
      <dgm:prSet/>
      <dgm:spPr>
        <a:xfrm>
          <a:off x="2145992" y="207618"/>
          <a:ext cx="268602" cy="2021231"/>
        </a:xfrm>
        <a:custGeom>
          <a:avLst/>
          <a:gdLst/>
          <a:ahLst/>
          <a:cxnLst/>
          <a:rect l="0" t="0" r="0" b="0"/>
          <a:pathLst>
            <a:path>
              <a:moveTo>
                <a:pt x="0" y="2021231"/>
              </a:moveTo>
              <a:lnTo>
                <a:pt x="134301" y="2021231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8EA85201-CB51-45E0-90A1-1DB4E43F7D2E}">
      <dgm:prSet custT="1"/>
      <dgm:spPr>
        <a:xfrm>
          <a:off x="4026207" y="580303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確認訂單</a:t>
          </a:r>
        </a:p>
      </dgm:t>
    </dgm:pt>
    <dgm:pt modelId="{011AB96E-06A0-4350-82A8-49A842FACC22}" type="parTrans" cxnId="{EDE25E36-BC4F-45FA-B25E-61FC3AF075BB}">
      <dgm:prSet/>
      <dgm:spPr>
        <a:xfrm>
          <a:off x="3757605" y="739393"/>
          <a:ext cx="268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D15D7CE9-3B21-4F1B-89F8-086052073955}" type="sibTrans" cxnId="{EDE25E36-BC4F-45FA-B25E-61FC3AF075BB}">
      <dgm:prSet/>
      <dgm:spPr/>
      <dgm:t>
        <a:bodyPr/>
        <a:lstStyle/>
        <a:p>
          <a:endParaRPr lang="zh-TW" altLang="en-US"/>
        </a:p>
      </dgm:t>
    </dgm:pt>
    <dgm:pt modelId="{8E5343A6-EAC8-4680-B49C-5B92291BDB8D}">
      <dgm:prSet custT="1"/>
      <dgm:spPr>
        <a:xfrm>
          <a:off x="4026207" y="1157798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會員資料</a:t>
          </a:r>
        </a:p>
      </dgm:t>
    </dgm:pt>
    <dgm:pt modelId="{5C3EC75E-9684-4E13-952A-3D217756FAAF}" type="parTrans" cxnId="{69441BBB-62F1-4503-9CF3-7EF54195DD45}">
      <dgm:prSet/>
      <dgm:spPr>
        <a:xfrm>
          <a:off x="3757605" y="1362607"/>
          <a:ext cx="268602" cy="288747"/>
        </a:xfrm>
        <a:custGeom>
          <a:avLst/>
          <a:gdLst/>
          <a:ahLst/>
          <a:cxnLst/>
          <a:rect l="0" t="0" r="0" b="0"/>
          <a:pathLst>
            <a:path>
              <a:moveTo>
                <a:pt x="0" y="288747"/>
              </a:moveTo>
              <a:lnTo>
                <a:pt x="134301" y="288747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2E8F5851-931F-4212-A065-03ECB831988D}" type="sibTrans" cxnId="{69441BBB-62F1-4503-9CF3-7EF54195DD45}">
      <dgm:prSet/>
      <dgm:spPr/>
      <dgm:t>
        <a:bodyPr/>
        <a:lstStyle/>
        <a:p>
          <a:endParaRPr lang="zh-TW" altLang="en-US"/>
        </a:p>
      </dgm:t>
    </dgm:pt>
    <dgm:pt modelId="{AD92F8D0-3011-4EAB-878F-7C1B73A2B706}">
      <dgm:prSet custT="1"/>
      <dgm:spPr>
        <a:xfrm>
          <a:off x="4026207" y="1735293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消費紀錄</a:t>
          </a:r>
        </a:p>
      </dgm:t>
    </dgm:pt>
    <dgm:pt modelId="{159AE786-F030-41B7-B68B-C21AC8278CE1}" type="parTrans" cxnId="{29AA0C5D-3524-405A-832D-55652FA09C21}">
      <dgm:prSet/>
      <dgm:spPr>
        <a:xfrm>
          <a:off x="3757605" y="1651355"/>
          <a:ext cx="268602" cy="288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88747"/>
              </a:lnTo>
              <a:lnTo>
                <a:pt x="268602" y="288747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89C4C7A5-F19B-4C2C-A54A-FEC379B76151}" type="sibTrans" cxnId="{29AA0C5D-3524-405A-832D-55652FA09C21}">
      <dgm:prSet/>
      <dgm:spPr/>
      <dgm:t>
        <a:bodyPr/>
        <a:lstStyle/>
        <a:p>
          <a:endParaRPr lang="zh-TW" altLang="en-US"/>
        </a:p>
      </dgm:t>
    </dgm:pt>
    <dgm:pt modelId="{CC6F2159-8252-4B12-8872-D28042066CEE}">
      <dgm:prSet custT="1"/>
      <dgm:spPr>
        <a:xfrm>
          <a:off x="2414594" y="2312788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登入</a:t>
          </a:r>
        </a:p>
      </dgm:t>
    </dgm:pt>
    <dgm:pt modelId="{E985A402-76A2-412F-8A46-E91714447328}" type="parTrans" cxnId="{F26B242E-5193-453E-A038-E766C66830F8}">
      <dgm:prSet/>
      <dgm:spPr>
        <a:xfrm>
          <a:off x="2145992" y="2228850"/>
          <a:ext cx="268602" cy="288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88747"/>
              </a:lnTo>
              <a:lnTo>
                <a:pt x="268602" y="288747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C30E1985-2B94-499E-9070-72290D4E4F2B}" type="sibTrans" cxnId="{F26B242E-5193-453E-A038-E766C66830F8}">
      <dgm:prSet/>
      <dgm:spPr/>
      <dgm:t>
        <a:bodyPr/>
        <a:lstStyle/>
        <a:p>
          <a:endParaRPr lang="zh-TW" altLang="en-US"/>
        </a:p>
      </dgm:t>
    </dgm:pt>
    <dgm:pt modelId="{67D5723A-4BFC-4FBC-832C-C64FE3310BB8}">
      <dgm:prSet custT="1"/>
      <dgm:spPr>
        <a:xfrm>
          <a:off x="4026207" y="2312788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註冊</a:t>
          </a:r>
        </a:p>
      </dgm:t>
    </dgm:pt>
    <dgm:pt modelId="{98B07BE3-9A7A-447C-9FC4-A793044BD571}" type="parTrans" cxnId="{ABEA1A37-9B3E-4C35-B515-D32D41625D5A}">
      <dgm:prSet/>
      <dgm:spPr>
        <a:xfrm>
          <a:off x="3757605" y="2471877"/>
          <a:ext cx="268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8584890A-E304-4D5E-B3A6-F5BA1AA4AB62}" type="sibTrans" cxnId="{ABEA1A37-9B3E-4C35-B515-D32D41625D5A}">
      <dgm:prSet/>
      <dgm:spPr/>
      <dgm:t>
        <a:bodyPr/>
        <a:lstStyle/>
        <a:p>
          <a:endParaRPr lang="zh-TW" altLang="en-US"/>
        </a:p>
      </dgm:t>
    </dgm:pt>
    <dgm:pt modelId="{FCB72F45-4FF7-4C34-B924-84B00D98F768}">
      <dgm:prSet custT="1"/>
      <dgm:spPr>
        <a:xfrm>
          <a:off x="2414594" y="2890282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吮指套餐</a:t>
          </a:r>
        </a:p>
      </dgm:t>
    </dgm:pt>
    <dgm:pt modelId="{082CBB50-C600-406C-BB6F-E9C52C1F88B6}" type="parTrans" cxnId="{11B8489D-C5ED-4EDF-BFD0-AD249B9FEB13}">
      <dgm:prSet/>
      <dgm:spPr>
        <a:xfrm>
          <a:off x="2145992" y="2228850"/>
          <a:ext cx="268602" cy="866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866242"/>
              </a:lnTo>
              <a:lnTo>
                <a:pt x="268602" y="866242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9B98F51A-BD6C-4221-8017-57D5F39EAA9E}" type="sibTrans" cxnId="{11B8489D-C5ED-4EDF-BFD0-AD249B9FEB13}">
      <dgm:prSet/>
      <dgm:spPr/>
      <dgm:t>
        <a:bodyPr/>
        <a:lstStyle/>
        <a:p>
          <a:endParaRPr lang="zh-TW" altLang="en-US"/>
        </a:p>
      </dgm:t>
    </dgm:pt>
    <dgm:pt modelId="{57C71EAD-BB28-41FB-AF94-24450D37990D}">
      <dgm:prSet custT="1"/>
      <dgm:spPr>
        <a:xfrm>
          <a:off x="2414594" y="3467777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主食專區</a:t>
          </a:r>
        </a:p>
      </dgm:t>
    </dgm:pt>
    <dgm:pt modelId="{FEF63A2E-0C04-486E-8F48-11C97C0654D8}" type="parTrans" cxnId="{91BE2263-EF67-4D31-B67C-09466BEF888E}">
      <dgm:prSet/>
      <dgm:spPr>
        <a:xfrm>
          <a:off x="2145992" y="2228850"/>
          <a:ext cx="268602" cy="144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1443736"/>
              </a:lnTo>
              <a:lnTo>
                <a:pt x="268602" y="1443736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62574703-AC8C-4C9B-95C7-7C42545228CA}" type="sibTrans" cxnId="{91BE2263-EF67-4D31-B67C-09466BEF888E}">
      <dgm:prSet/>
      <dgm:spPr/>
      <dgm:t>
        <a:bodyPr/>
        <a:lstStyle/>
        <a:p>
          <a:endParaRPr lang="zh-TW" altLang="en-US"/>
        </a:p>
      </dgm:t>
    </dgm:pt>
    <dgm:pt modelId="{DA86DE9D-ECFE-43BF-83C8-7A2542DB890C}">
      <dgm:prSet custT="1"/>
      <dgm:spPr>
        <a:xfrm>
          <a:off x="2414594" y="4045272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美味點心</a:t>
          </a:r>
        </a:p>
      </dgm:t>
    </dgm:pt>
    <dgm:pt modelId="{2C83D40B-579A-41F3-9307-DCFA2E09336D}" type="parTrans" cxnId="{FCD8FC73-7D6B-4037-87F0-D6C95A4B66AA}">
      <dgm:prSet/>
      <dgm:spPr>
        <a:xfrm>
          <a:off x="2145992" y="2228850"/>
          <a:ext cx="268602" cy="20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021231"/>
              </a:lnTo>
              <a:lnTo>
                <a:pt x="268602" y="2021231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9FECA451-1444-46DE-BFCC-32B38CBA55EA}" type="sibTrans" cxnId="{FCD8FC73-7D6B-4037-87F0-D6C95A4B66AA}">
      <dgm:prSet/>
      <dgm:spPr/>
      <dgm:t>
        <a:bodyPr/>
        <a:lstStyle/>
        <a:p>
          <a:endParaRPr lang="zh-TW" altLang="en-US"/>
        </a:p>
      </dgm:t>
    </dgm:pt>
    <dgm:pt modelId="{E1066F23-92EE-4060-90AE-BE2B81A47DC2}">
      <dgm:prSet custT="1"/>
      <dgm:spPr>
        <a:xfrm>
          <a:off x="4026207" y="3467777"/>
          <a:ext cx="1343011" cy="409618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1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產品頁面</a:t>
          </a:r>
        </a:p>
      </dgm:t>
    </dgm:pt>
    <dgm:pt modelId="{07F1916D-13B0-4962-AE8F-39F5F12465A9}" type="parTrans" cxnId="{A4F0D646-EABE-48AB-9524-50CDA7C7800B}">
      <dgm:prSet/>
      <dgm:spPr>
        <a:xfrm>
          <a:off x="3757605" y="3626866"/>
          <a:ext cx="2686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5F3E6C5D-C721-4D24-8067-FEA9F1F21D35}" type="sibTrans" cxnId="{A4F0D646-EABE-48AB-9524-50CDA7C7800B}">
      <dgm:prSet/>
      <dgm:spPr/>
      <dgm:t>
        <a:bodyPr/>
        <a:lstStyle/>
        <a:p>
          <a:endParaRPr lang="zh-TW" altLang="en-US"/>
        </a:p>
      </dgm:t>
    </dgm:pt>
    <dgm:pt modelId="{B1766A5A-F162-4101-89EF-EF650D002ADA}" type="pres">
      <dgm:prSet presAssocID="{5DC39078-7BB5-457A-8354-35099053F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AD5E90-7728-446F-A4A8-03F2EEEB6614}" type="pres">
      <dgm:prSet presAssocID="{4CEE3B27-9445-46FA-92A3-F5CC02CFDCFF}" presName="hierRoot1" presStyleCnt="0">
        <dgm:presLayoutVars>
          <dgm:hierBranch val="init"/>
        </dgm:presLayoutVars>
      </dgm:prSet>
      <dgm:spPr/>
    </dgm:pt>
    <dgm:pt modelId="{ACC3EB52-CC57-4A3D-A8FD-E76FB3B6A5A6}" type="pres">
      <dgm:prSet presAssocID="{4CEE3B27-9445-46FA-92A3-F5CC02CFDCFF}" presName="rootComposite1" presStyleCnt="0"/>
      <dgm:spPr/>
    </dgm:pt>
    <dgm:pt modelId="{1054B933-3C0A-4B1D-99F5-978B71F5509B}" type="pres">
      <dgm:prSet presAssocID="{4CEE3B27-9445-46FA-92A3-F5CC02CFDCFF}" presName="rootText1" presStyleLbl="node0" presStyleIdx="0" presStyleCnt="1">
        <dgm:presLayoutVars>
          <dgm:chPref val="3"/>
        </dgm:presLayoutVars>
      </dgm:prSet>
      <dgm:spPr/>
    </dgm:pt>
    <dgm:pt modelId="{CA90E0D4-2DD4-42C9-8E31-091F27CF4E6F}" type="pres">
      <dgm:prSet presAssocID="{4CEE3B27-9445-46FA-92A3-F5CC02CFDCFF}" presName="rootConnector1" presStyleLbl="node1" presStyleIdx="0" presStyleCnt="0"/>
      <dgm:spPr/>
    </dgm:pt>
    <dgm:pt modelId="{0E354BAB-3BCF-4178-8310-F3733A8FA94A}" type="pres">
      <dgm:prSet presAssocID="{4CEE3B27-9445-46FA-92A3-F5CC02CFDCFF}" presName="hierChild2" presStyleCnt="0"/>
      <dgm:spPr/>
    </dgm:pt>
    <dgm:pt modelId="{59BCAEE7-EBED-42B3-98A1-BA36388C7C64}" type="pres">
      <dgm:prSet presAssocID="{833E0601-7FD1-45C2-B95E-44A131AA85C3}" presName="Name64" presStyleLbl="parChTrans1D2" presStyleIdx="0" presStyleCnt="7"/>
      <dgm:spPr/>
    </dgm:pt>
    <dgm:pt modelId="{2518BB9A-B78D-4F1F-86D3-F047DFC7119D}" type="pres">
      <dgm:prSet presAssocID="{445D9AB3-3E68-4DFE-92E3-EA000D401C88}" presName="hierRoot2" presStyleCnt="0">
        <dgm:presLayoutVars>
          <dgm:hierBranch val="init"/>
        </dgm:presLayoutVars>
      </dgm:prSet>
      <dgm:spPr/>
    </dgm:pt>
    <dgm:pt modelId="{A2534B34-7CA5-4F38-8D14-C77EE02F133F}" type="pres">
      <dgm:prSet presAssocID="{445D9AB3-3E68-4DFE-92E3-EA000D401C88}" presName="rootComposite" presStyleCnt="0"/>
      <dgm:spPr/>
    </dgm:pt>
    <dgm:pt modelId="{5CFF8EE5-3C66-43E9-AF37-3896DF390124}" type="pres">
      <dgm:prSet presAssocID="{445D9AB3-3E68-4DFE-92E3-EA000D401C88}" presName="rootText" presStyleLbl="node2" presStyleIdx="0" presStyleCnt="7">
        <dgm:presLayoutVars>
          <dgm:chPref val="3"/>
        </dgm:presLayoutVars>
      </dgm:prSet>
      <dgm:spPr/>
    </dgm:pt>
    <dgm:pt modelId="{7FC95E81-801F-4205-9DA1-08D78CE942D8}" type="pres">
      <dgm:prSet presAssocID="{445D9AB3-3E68-4DFE-92E3-EA000D401C88}" presName="rootConnector" presStyleLbl="node2" presStyleIdx="0" presStyleCnt="7"/>
      <dgm:spPr/>
    </dgm:pt>
    <dgm:pt modelId="{52AA309C-FFE5-4ADD-8636-A546B9A6567A}" type="pres">
      <dgm:prSet presAssocID="{445D9AB3-3E68-4DFE-92E3-EA000D401C88}" presName="hierChild4" presStyleCnt="0"/>
      <dgm:spPr/>
    </dgm:pt>
    <dgm:pt modelId="{C325EF7F-7065-46E9-8707-07EE674A2B8F}" type="pres">
      <dgm:prSet presAssocID="{445D9AB3-3E68-4DFE-92E3-EA000D401C88}" presName="hierChild5" presStyleCnt="0"/>
      <dgm:spPr/>
    </dgm:pt>
    <dgm:pt modelId="{4F06B24B-CACC-4F31-8618-E8956B6882E8}" type="pres">
      <dgm:prSet presAssocID="{8E0DC4E8-E423-48CF-968F-145FBCCCDB48}" presName="Name64" presStyleLbl="parChTrans1D2" presStyleIdx="1" presStyleCnt="7"/>
      <dgm:spPr/>
    </dgm:pt>
    <dgm:pt modelId="{579BAD6A-1B95-476D-A43A-B16FF8AD16C7}" type="pres">
      <dgm:prSet presAssocID="{BCADA8D8-5721-46B3-835D-57133EEC55B6}" presName="hierRoot2" presStyleCnt="0">
        <dgm:presLayoutVars>
          <dgm:hierBranch val="init"/>
        </dgm:presLayoutVars>
      </dgm:prSet>
      <dgm:spPr/>
    </dgm:pt>
    <dgm:pt modelId="{E5DA846A-5307-482A-AC26-344BE13B1067}" type="pres">
      <dgm:prSet presAssocID="{BCADA8D8-5721-46B3-835D-57133EEC55B6}" presName="rootComposite" presStyleCnt="0"/>
      <dgm:spPr/>
    </dgm:pt>
    <dgm:pt modelId="{3726F88C-DD70-444F-967C-CEF7FA5876FD}" type="pres">
      <dgm:prSet presAssocID="{BCADA8D8-5721-46B3-835D-57133EEC55B6}" presName="rootText" presStyleLbl="node2" presStyleIdx="1" presStyleCnt="7">
        <dgm:presLayoutVars>
          <dgm:chPref val="3"/>
        </dgm:presLayoutVars>
      </dgm:prSet>
      <dgm:spPr/>
    </dgm:pt>
    <dgm:pt modelId="{65F1844C-249D-41C1-AFC9-317F9F823738}" type="pres">
      <dgm:prSet presAssocID="{BCADA8D8-5721-46B3-835D-57133EEC55B6}" presName="rootConnector" presStyleLbl="node2" presStyleIdx="1" presStyleCnt="7"/>
      <dgm:spPr/>
    </dgm:pt>
    <dgm:pt modelId="{B878EF2F-93DD-44BD-90C3-452DE7FC1780}" type="pres">
      <dgm:prSet presAssocID="{BCADA8D8-5721-46B3-835D-57133EEC55B6}" presName="hierChild4" presStyleCnt="0"/>
      <dgm:spPr/>
    </dgm:pt>
    <dgm:pt modelId="{567F5833-40D7-45D9-81A0-D65745655010}" type="pres">
      <dgm:prSet presAssocID="{011AB96E-06A0-4350-82A8-49A842FACC22}" presName="Name64" presStyleLbl="parChTrans1D3" presStyleIdx="0" presStyleCnt="5"/>
      <dgm:spPr/>
    </dgm:pt>
    <dgm:pt modelId="{6917E86A-520D-4AE4-B695-3A62F391E8E6}" type="pres">
      <dgm:prSet presAssocID="{8EA85201-CB51-45E0-90A1-1DB4E43F7D2E}" presName="hierRoot2" presStyleCnt="0">
        <dgm:presLayoutVars>
          <dgm:hierBranch val="init"/>
        </dgm:presLayoutVars>
      </dgm:prSet>
      <dgm:spPr/>
    </dgm:pt>
    <dgm:pt modelId="{50DCFDD7-4012-4F6B-A525-5CB729681C88}" type="pres">
      <dgm:prSet presAssocID="{8EA85201-CB51-45E0-90A1-1DB4E43F7D2E}" presName="rootComposite" presStyleCnt="0"/>
      <dgm:spPr/>
    </dgm:pt>
    <dgm:pt modelId="{4AA112B7-FBF5-4125-9939-CC584CE0ED89}" type="pres">
      <dgm:prSet presAssocID="{8EA85201-CB51-45E0-90A1-1DB4E43F7D2E}" presName="rootText" presStyleLbl="node3" presStyleIdx="0" presStyleCnt="5">
        <dgm:presLayoutVars>
          <dgm:chPref val="3"/>
        </dgm:presLayoutVars>
      </dgm:prSet>
      <dgm:spPr/>
    </dgm:pt>
    <dgm:pt modelId="{8D8CEC7B-1CE6-4530-A180-75F9E26EF234}" type="pres">
      <dgm:prSet presAssocID="{8EA85201-CB51-45E0-90A1-1DB4E43F7D2E}" presName="rootConnector" presStyleLbl="node3" presStyleIdx="0" presStyleCnt="5"/>
      <dgm:spPr/>
    </dgm:pt>
    <dgm:pt modelId="{9004F4AE-4769-4A57-B605-6FF26EB33778}" type="pres">
      <dgm:prSet presAssocID="{8EA85201-CB51-45E0-90A1-1DB4E43F7D2E}" presName="hierChild4" presStyleCnt="0"/>
      <dgm:spPr/>
    </dgm:pt>
    <dgm:pt modelId="{CD79A71E-4CBC-4CEA-A5D8-DB47C5219998}" type="pres">
      <dgm:prSet presAssocID="{8EA85201-CB51-45E0-90A1-1DB4E43F7D2E}" presName="hierChild5" presStyleCnt="0"/>
      <dgm:spPr/>
    </dgm:pt>
    <dgm:pt modelId="{5034A2D9-799F-4E6C-8C4F-BF13FAE46659}" type="pres">
      <dgm:prSet presAssocID="{BCADA8D8-5721-46B3-835D-57133EEC55B6}" presName="hierChild5" presStyleCnt="0"/>
      <dgm:spPr/>
    </dgm:pt>
    <dgm:pt modelId="{A37C1376-1CDB-4A46-AF7D-A918B0C18066}" type="pres">
      <dgm:prSet presAssocID="{C9850DD9-571F-4526-94B7-D12026F4C8B1}" presName="Name64" presStyleLbl="parChTrans1D2" presStyleIdx="2" presStyleCnt="7"/>
      <dgm:spPr/>
    </dgm:pt>
    <dgm:pt modelId="{1958C598-B3D2-4A70-B945-0D545F916647}" type="pres">
      <dgm:prSet presAssocID="{9803DE34-8322-421F-8438-2B800D927E18}" presName="hierRoot2" presStyleCnt="0">
        <dgm:presLayoutVars>
          <dgm:hierBranch val="init"/>
        </dgm:presLayoutVars>
      </dgm:prSet>
      <dgm:spPr/>
    </dgm:pt>
    <dgm:pt modelId="{5B582A37-6691-40F7-9028-88FF31BF796C}" type="pres">
      <dgm:prSet presAssocID="{9803DE34-8322-421F-8438-2B800D927E18}" presName="rootComposite" presStyleCnt="0"/>
      <dgm:spPr/>
    </dgm:pt>
    <dgm:pt modelId="{DE80314B-7929-43A4-AAB0-E64E04D0491B}" type="pres">
      <dgm:prSet presAssocID="{9803DE34-8322-421F-8438-2B800D927E18}" presName="rootText" presStyleLbl="node2" presStyleIdx="2" presStyleCnt="7">
        <dgm:presLayoutVars>
          <dgm:chPref val="3"/>
        </dgm:presLayoutVars>
      </dgm:prSet>
      <dgm:spPr/>
    </dgm:pt>
    <dgm:pt modelId="{3E0670ED-A651-4359-B542-6A5CEE29CB85}" type="pres">
      <dgm:prSet presAssocID="{9803DE34-8322-421F-8438-2B800D927E18}" presName="rootConnector" presStyleLbl="node2" presStyleIdx="2" presStyleCnt="7"/>
      <dgm:spPr/>
    </dgm:pt>
    <dgm:pt modelId="{8E5CCED2-26B3-44DF-A937-FB0CA782ECA7}" type="pres">
      <dgm:prSet presAssocID="{9803DE34-8322-421F-8438-2B800D927E18}" presName="hierChild4" presStyleCnt="0"/>
      <dgm:spPr/>
    </dgm:pt>
    <dgm:pt modelId="{910309C4-6447-4191-9C8E-478170ECB4E2}" type="pres">
      <dgm:prSet presAssocID="{5C3EC75E-9684-4E13-952A-3D217756FAAF}" presName="Name64" presStyleLbl="parChTrans1D3" presStyleIdx="1" presStyleCnt="5"/>
      <dgm:spPr/>
    </dgm:pt>
    <dgm:pt modelId="{29519838-EC4D-4C68-8DD8-589E11E5B4C3}" type="pres">
      <dgm:prSet presAssocID="{8E5343A6-EAC8-4680-B49C-5B92291BDB8D}" presName="hierRoot2" presStyleCnt="0">
        <dgm:presLayoutVars>
          <dgm:hierBranch val="init"/>
        </dgm:presLayoutVars>
      </dgm:prSet>
      <dgm:spPr/>
    </dgm:pt>
    <dgm:pt modelId="{1D734B4D-BA99-4ABA-A2FF-15D7A9B7A593}" type="pres">
      <dgm:prSet presAssocID="{8E5343A6-EAC8-4680-B49C-5B92291BDB8D}" presName="rootComposite" presStyleCnt="0"/>
      <dgm:spPr/>
    </dgm:pt>
    <dgm:pt modelId="{7E110828-A29F-4AEA-AEBB-F974E598345F}" type="pres">
      <dgm:prSet presAssocID="{8E5343A6-EAC8-4680-B49C-5B92291BDB8D}" presName="rootText" presStyleLbl="node3" presStyleIdx="1" presStyleCnt="5">
        <dgm:presLayoutVars>
          <dgm:chPref val="3"/>
        </dgm:presLayoutVars>
      </dgm:prSet>
      <dgm:spPr/>
    </dgm:pt>
    <dgm:pt modelId="{04F1E6E8-AE21-4D99-9A7D-A16A544F3190}" type="pres">
      <dgm:prSet presAssocID="{8E5343A6-EAC8-4680-B49C-5B92291BDB8D}" presName="rootConnector" presStyleLbl="node3" presStyleIdx="1" presStyleCnt="5"/>
      <dgm:spPr/>
    </dgm:pt>
    <dgm:pt modelId="{5966B684-87A4-4EF2-931C-842C464BED0F}" type="pres">
      <dgm:prSet presAssocID="{8E5343A6-EAC8-4680-B49C-5B92291BDB8D}" presName="hierChild4" presStyleCnt="0"/>
      <dgm:spPr/>
    </dgm:pt>
    <dgm:pt modelId="{1851E95E-4E3D-4FB7-960D-73A9836800B8}" type="pres">
      <dgm:prSet presAssocID="{8E5343A6-EAC8-4680-B49C-5B92291BDB8D}" presName="hierChild5" presStyleCnt="0"/>
      <dgm:spPr/>
    </dgm:pt>
    <dgm:pt modelId="{169C9ED1-FD2E-49DE-AA95-B0637DC594AC}" type="pres">
      <dgm:prSet presAssocID="{159AE786-F030-41B7-B68B-C21AC8278CE1}" presName="Name64" presStyleLbl="parChTrans1D3" presStyleIdx="2" presStyleCnt="5"/>
      <dgm:spPr/>
    </dgm:pt>
    <dgm:pt modelId="{0927DBA1-BDE2-465D-A306-34280DCA5BB9}" type="pres">
      <dgm:prSet presAssocID="{AD92F8D0-3011-4EAB-878F-7C1B73A2B706}" presName="hierRoot2" presStyleCnt="0">
        <dgm:presLayoutVars>
          <dgm:hierBranch val="init"/>
        </dgm:presLayoutVars>
      </dgm:prSet>
      <dgm:spPr/>
    </dgm:pt>
    <dgm:pt modelId="{D8632874-AD16-48D4-A0D5-D5BF0ABC4B2D}" type="pres">
      <dgm:prSet presAssocID="{AD92F8D0-3011-4EAB-878F-7C1B73A2B706}" presName="rootComposite" presStyleCnt="0"/>
      <dgm:spPr/>
    </dgm:pt>
    <dgm:pt modelId="{4A354AFC-E72B-41C6-83F7-1901DC8163F2}" type="pres">
      <dgm:prSet presAssocID="{AD92F8D0-3011-4EAB-878F-7C1B73A2B706}" presName="rootText" presStyleLbl="node3" presStyleIdx="2" presStyleCnt="5">
        <dgm:presLayoutVars>
          <dgm:chPref val="3"/>
        </dgm:presLayoutVars>
      </dgm:prSet>
      <dgm:spPr/>
    </dgm:pt>
    <dgm:pt modelId="{B3BF132D-DC82-494D-AF54-07E8CEB35641}" type="pres">
      <dgm:prSet presAssocID="{AD92F8D0-3011-4EAB-878F-7C1B73A2B706}" presName="rootConnector" presStyleLbl="node3" presStyleIdx="2" presStyleCnt="5"/>
      <dgm:spPr/>
    </dgm:pt>
    <dgm:pt modelId="{DE45D1DB-3986-417F-B8E7-B6774E709D5E}" type="pres">
      <dgm:prSet presAssocID="{AD92F8D0-3011-4EAB-878F-7C1B73A2B706}" presName="hierChild4" presStyleCnt="0"/>
      <dgm:spPr/>
    </dgm:pt>
    <dgm:pt modelId="{6324E215-E34B-4508-A5A6-F692EE2F16D4}" type="pres">
      <dgm:prSet presAssocID="{AD92F8D0-3011-4EAB-878F-7C1B73A2B706}" presName="hierChild5" presStyleCnt="0"/>
      <dgm:spPr/>
    </dgm:pt>
    <dgm:pt modelId="{D2338A7F-7329-4A19-AE1D-20CB531B947C}" type="pres">
      <dgm:prSet presAssocID="{9803DE34-8322-421F-8438-2B800D927E18}" presName="hierChild5" presStyleCnt="0"/>
      <dgm:spPr/>
    </dgm:pt>
    <dgm:pt modelId="{2F331A80-C5F1-4388-B3A7-56BFD616CBA6}" type="pres">
      <dgm:prSet presAssocID="{E985A402-76A2-412F-8A46-E91714447328}" presName="Name64" presStyleLbl="parChTrans1D2" presStyleIdx="3" presStyleCnt="7"/>
      <dgm:spPr/>
    </dgm:pt>
    <dgm:pt modelId="{D965CD46-8B88-4C98-B98A-B4F04D3E0834}" type="pres">
      <dgm:prSet presAssocID="{CC6F2159-8252-4B12-8872-D28042066CEE}" presName="hierRoot2" presStyleCnt="0">
        <dgm:presLayoutVars>
          <dgm:hierBranch val="init"/>
        </dgm:presLayoutVars>
      </dgm:prSet>
      <dgm:spPr/>
    </dgm:pt>
    <dgm:pt modelId="{01ED187F-6639-44A9-A608-8C16F89A7D40}" type="pres">
      <dgm:prSet presAssocID="{CC6F2159-8252-4B12-8872-D28042066CEE}" presName="rootComposite" presStyleCnt="0"/>
      <dgm:spPr/>
    </dgm:pt>
    <dgm:pt modelId="{0D12C9EA-0CB2-4C99-B1A8-A90C255B86A1}" type="pres">
      <dgm:prSet presAssocID="{CC6F2159-8252-4B12-8872-D28042066CEE}" presName="rootText" presStyleLbl="node2" presStyleIdx="3" presStyleCnt="7">
        <dgm:presLayoutVars>
          <dgm:chPref val="3"/>
        </dgm:presLayoutVars>
      </dgm:prSet>
      <dgm:spPr/>
    </dgm:pt>
    <dgm:pt modelId="{100FC84E-7AAA-4ABE-ACEB-3F51721A2848}" type="pres">
      <dgm:prSet presAssocID="{CC6F2159-8252-4B12-8872-D28042066CEE}" presName="rootConnector" presStyleLbl="node2" presStyleIdx="3" presStyleCnt="7"/>
      <dgm:spPr/>
    </dgm:pt>
    <dgm:pt modelId="{BA545F4F-D8B3-4819-A7D2-5BE089C627E7}" type="pres">
      <dgm:prSet presAssocID="{CC6F2159-8252-4B12-8872-D28042066CEE}" presName="hierChild4" presStyleCnt="0"/>
      <dgm:spPr/>
    </dgm:pt>
    <dgm:pt modelId="{B54E2BEE-5988-438D-B113-DC187AA714C2}" type="pres">
      <dgm:prSet presAssocID="{98B07BE3-9A7A-447C-9FC4-A793044BD571}" presName="Name64" presStyleLbl="parChTrans1D3" presStyleIdx="3" presStyleCnt="5"/>
      <dgm:spPr/>
    </dgm:pt>
    <dgm:pt modelId="{B7E9F3A8-0AA9-4B55-9A71-A81B0AE8F653}" type="pres">
      <dgm:prSet presAssocID="{67D5723A-4BFC-4FBC-832C-C64FE3310BB8}" presName="hierRoot2" presStyleCnt="0">
        <dgm:presLayoutVars>
          <dgm:hierBranch val="init"/>
        </dgm:presLayoutVars>
      </dgm:prSet>
      <dgm:spPr/>
    </dgm:pt>
    <dgm:pt modelId="{C4F56149-8C48-4615-8EA5-833942A13A1C}" type="pres">
      <dgm:prSet presAssocID="{67D5723A-4BFC-4FBC-832C-C64FE3310BB8}" presName="rootComposite" presStyleCnt="0"/>
      <dgm:spPr/>
    </dgm:pt>
    <dgm:pt modelId="{75D0CA13-FC3F-4E02-8082-BE592F883F3F}" type="pres">
      <dgm:prSet presAssocID="{67D5723A-4BFC-4FBC-832C-C64FE3310BB8}" presName="rootText" presStyleLbl="node3" presStyleIdx="3" presStyleCnt="5">
        <dgm:presLayoutVars>
          <dgm:chPref val="3"/>
        </dgm:presLayoutVars>
      </dgm:prSet>
      <dgm:spPr/>
    </dgm:pt>
    <dgm:pt modelId="{C89DAF88-8965-43EA-957D-9275B81F3678}" type="pres">
      <dgm:prSet presAssocID="{67D5723A-4BFC-4FBC-832C-C64FE3310BB8}" presName="rootConnector" presStyleLbl="node3" presStyleIdx="3" presStyleCnt="5"/>
      <dgm:spPr/>
    </dgm:pt>
    <dgm:pt modelId="{B9A23F31-9BD8-4CDA-B99E-BF6F58E898AF}" type="pres">
      <dgm:prSet presAssocID="{67D5723A-4BFC-4FBC-832C-C64FE3310BB8}" presName="hierChild4" presStyleCnt="0"/>
      <dgm:spPr/>
    </dgm:pt>
    <dgm:pt modelId="{24E694EC-30F2-4B8B-8142-DC4D7744A740}" type="pres">
      <dgm:prSet presAssocID="{67D5723A-4BFC-4FBC-832C-C64FE3310BB8}" presName="hierChild5" presStyleCnt="0"/>
      <dgm:spPr/>
    </dgm:pt>
    <dgm:pt modelId="{8F5EF34C-D440-4918-A01E-6E40510F42CE}" type="pres">
      <dgm:prSet presAssocID="{CC6F2159-8252-4B12-8872-D28042066CEE}" presName="hierChild5" presStyleCnt="0"/>
      <dgm:spPr/>
    </dgm:pt>
    <dgm:pt modelId="{6FB71F8F-8111-47B5-A72F-388EC9063D46}" type="pres">
      <dgm:prSet presAssocID="{082CBB50-C600-406C-BB6F-E9C52C1F88B6}" presName="Name64" presStyleLbl="parChTrans1D2" presStyleIdx="4" presStyleCnt="7"/>
      <dgm:spPr/>
    </dgm:pt>
    <dgm:pt modelId="{2C9F9711-3F0E-4B06-A9C1-AEE01644A514}" type="pres">
      <dgm:prSet presAssocID="{FCB72F45-4FF7-4C34-B924-84B00D98F768}" presName="hierRoot2" presStyleCnt="0">
        <dgm:presLayoutVars>
          <dgm:hierBranch val="init"/>
        </dgm:presLayoutVars>
      </dgm:prSet>
      <dgm:spPr/>
    </dgm:pt>
    <dgm:pt modelId="{13552D09-4524-4372-A18B-76A6CCB30104}" type="pres">
      <dgm:prSet presAssocID="{FCB72F45-4FF7-4C34-B924-84B00D98F768}" presName="rootComposite" presStyleCnt="0"/>
      <dgm:spPr/>
    </dgm:pt>
    <dgm:pt modelId="{85D93671-77AC-47B2-863B-9AEE81D198F7}" type="pres">
      <dgm:prSet presAssocID="{FCB72F45-4FF7-4C34-B924-84B00D98F768}" presName="rootText" presStyleLbl="node2" presStyleIdx="4" presStyleCnt="7">
        <dgm:presLayoutVars>
          <dgm:chPref val="3"/>
        </dgm:presLayoutVars>
      </dgm:prSet>
      <dgm:spPr/>
    </dgm:pt>
    <dgm:pt modelId="{DC2D7692-EF12-4386-BEE8-1DBDD59B8FD1}" type="pres">
      <dgm:prSet presAssocID="{FCB72F45-4FF7-4C34-B924-84B00D98F768}" presName="rootConnector" presStyleLbl="node2" presStyleIdx="4" presStyleCnt="7"/>
      <dgm:spPr/>
    </dgm:pt>
    <dgm:pt modelId="{6213FE32-735E-4598-BE38-BC3798EC2445}" type="pres">
      <dgm:prSet presAssocID="{FCB72F45-4FF7-4C34-B924-84B00D98F768}" presName="hierChild4" presStyleCnt="0"/>
      <dgm:spPr/>
    </dgm:pt>
    <dgm:pt modelId="{E480BF94-6886-4503-A595-48C40BC58605}" type="pres">
      <dgm:prSet presAssocID="{FCB72F45-4FF7-4C34-B924-84B00D98F768}" presName="hierChild5" presStyleCnt="0"/>
      <dgm:spPr/>
    </dgm:pt>
    <dgm:pt modelId="{0A196D70-92EC-4476-9B4D-3598261EB66C}" type="pres">
      <dgm:prSet presAssocID="{FEF63A2E-0C04-486E-8F48-11C97C0654D8}" presName="Name64" presStyleLbl="parChTrans1D2" presStyleIdx="5" presStyleCnt="7"/>
      <dgm:spPr/>
    </dgm:pt>
    <dgm:pt modelId="{1843553F-98C9-4C42-8A5B-71F5C08DC355}" type="pres">
      <dgm:prSet presAssocID="{57C71EAD-BB28-41FB-AF94-24450D37990D}" presName="hierRoot2" presStyleCnt="0">
        <dgm:presLayoutVars>
          <dgm:hierBranch val="init"/>
        </dgm:presLayoutVars>
      </dgm:prSet>
      <dgm:spPr/>
    </dgm:pt>
    <dgm:pt modelId="{EACB4EC4-FF75-433E-8F01-512232EF2655}" type="pres">
      <dgm:prSet presAssocID="{57C71EAD-BB28-41FB-AF94-24450D37990D}" presName="rootComposite" presStyleCnt="0"/>
      <dgm:spPr/>
    </dgm:pt>
    <dgm:pt modelId="{24590CE4-180E-4714-87C0-F9FF283D9628}" type="pres">
      <dgm:prSet presAssocID="{57C71EAD-BB28-41FB-AF94-24450D37990D}" presName="rootText" presStyleLbl="node2" presStyleIdx="5" presStyleCnt="7">
        <dgm:presLayoutVars>
          <dgm:chPref val="3"/>
        </dgm:presLayoutVars>
      </dgm:prSet>
      <dgm:spPr/>
    </dgm:pt>
    <dgm:pt modelId="{30243759-70B1-4B9B-A0F8-993103BD52D6}" type="pres">
      <dgm:prSet presAssocID="{57C71EAD-BB28-41FB-AF94-24450D37990D}" presName="rootConnector" presStyleLbl="node2" presStyleIdx="5" presStyleCnt="7"/>
      <dgm:spPr/>
    </dgm:pt>
    <dgm:pt modelId="{0BE5A0E8-D3A1-44D7-8B10-A632781370E8}" type="pres">
      <dgm:prSet presAssocID="{57C71EAD-BB28-41FB-AF94-24450D37990D}" presName="hierChild4" presStyleCnt="0"/>
      <dgm:spPr/>
    </dgm:pt>
    <dgm:pt modelId="{25EEE5BB-777D-4DD0-8587-98CA1889F4CA}" type="pres">
      <dgm:prSet presAssocID="{07F1916D-13B0-4962-AE8F-39F5F12465A9}" presName="Name64" presStyleLbl="parChTrans1D3" presStyleIdx="4" presStyleCnt="5"/>
      <dgm:spPr/>
    </dgm:pt>
    <dgm:pt modelId="{42D9E3E0-3B0D-4FB4-B73A-20CFC50790A4}" type="pres">
      <dgm:prSet presAssocID="{E1066F23-92EE-4060-90AE-BE2B81A47DC2}" presName="hierRoot2" presStyleCnt="0">
        <dgm:presLayoutVars>
          <dgm:hierBranch val="init"/>
        </dgm:presLayoutVars>
      </dgm:prSet>
      <dgm:spPr/>
    </dgm:pt>
    <dgm:pt modelId="{9B94BF44-C3B7-4D36-9033-015EE7A694D3}" type="pres">
      <dgm:prSet presAssocID="{E1066F23-92EE-4060-90AE-BE2B81A47DC2}" presName="rootComposite" presStyleCnt="0"/>
      <dgm:spPr/>
    </dgm:pt>
    <dgm:pt modelId="{F78786DD-F80A-4F06-B8A7-DD6DD2F392EE}" type="pres">
      <dgm:prSet presAssocID="{E1066F23-92EE-4060-90AE-BE2B81A47DC2}" presName="rootText" presStyleLbl="node3" presStyleIdx="4" presStyleCnt="5">
        <dgm:presLayoutVars>
          <dgm:chPref val="3"/>
        </dgm:presLayoutVars>
      </dgm:prSet>
      <dgm:spPr/>
    </dgm:pt>
    <dgm:pt modelId="{30DE691D-BAAC-4CD4-80BC-CC49B608340C}" type="pres">
      <dgm:prSet presAssocID="{E1066F23-92EE-4060-90AE-BE2B81A47DC2}" presName="rootConnector" presStyleLbl="node3" presStyleIdx="4" presStyleCnt="5"/>
      <dgm:spPr/>
    </dgm:pt>
    <dgm:pt modelId="{1755524C-3BDA-40F5-A6EA-3FD037F155DD}" type="pres">
      <dgm:prSet presAssocID="{E1066F23-92EE-4060-90AE-BE2B81A47DC2}" presName="hierChild4" presStyleCnt="0"/>
      <dgm:spPr/>
    </dgm:pt>
    <dgm:pt modelId="{F4FA238D-6CF0-444F-BEB8-F34A97330A30}" type="pres">
      <dgm:prSet presAssocID="{E1066F23-92EE-4060-90AE-BE2B81A47DC2}" presName="hierChild5" presStyleCnt="0"/>
      <dgm:spPr/>
    </dgm:pt>
    <dgm:pt modelId="{3AED3B7A-19E9-4E82-8102-F9039C300AFC}" type="pres">
      <dgm:prSet presAssocID="{57C71EAD-BB28-41FB-AF94-24450D37990D}" presName="hierChild5" presStyleCnt="0"/>
      <dgm:spPr/>
    </dgm:pt>
    <dgm:pt modelId="{8DE033DC-7151-4E0E-A114-FFE336D4731E}" type="pres">
      <dgm:prSet presAssocID="{2C83D40B-579A-41F3-9307-DCFA2E09336D}" presName="Name64" presStyleLbl="parChTrans1D2" presStyleIdx="6" presStyleCnt="7"/>
      <dgm:spPr/>
    </dgm:pt>
    <dgm:pt modelId="{EF12147A-9810-4A8C-9F9E-1DA7AF396627}" type="pres">
      <dgm:prSet presAssocID="{DA86DE9D-ECFE-43BF-83C8-7A2542DB890C}" presName="hierRoot2" presStyleCnt="0">
        <dgm:presLayoutVars>
          <dgm:hierBranch val="init"/>
        </dgm:presLayoutVars>
      </dgm:prSet>
      <dgm:spPr/>
    </dgm:pt>
    <dgm:pt modelId="{6E5B334B-C64B-4AB5-9BEB-E6CBDD21E6E0}" type="pres">
      <dgm:prSet presAssocID="{DA86DE9D-ECFE-43BF-83C8-7A2542DB890C}" presName="rootComposite" presStyleCnt="0"/>
      <dgm:spPr/>
    </dgm:pt>
    <dgm:pt modelId="{53A20D41-0555-4BA3-A9AC-14F281794942}" type="pres">
      <dgm:prSet presAssocID="{DA86DE9D-ECFE-43BF-83C8-7A2542DB890C}" presName="rootText" presStyleLbl="node2" presStyleIdx="6" presStyleCnt="7">
        <dgm:presLayoutVars>
          <dgm:chPref val="3"/>
        </dgm:presLayoutVars>
      </dgm:prSet>
      <dgm:spPr/>
    </dgm:pt>
    <dgm:pt modelId="{8C23D794-ACD8-42BB-B3C3-3BD30E8786C8}" type="pres">
      <dgm:prSet presAssocID="{DA86DE9D-ECFE-43BF-83C8-7A2542DB890C}" presName="rootConnector" presStyleLbl="node2" presStyleIdx="6" presStyleCnt="7"/>
      <dgm:spPr/>
    </dgm:pt>
    <dgm:pt modelId="{2DCC0D0F-A263-4235-91EA-225AF36787E9}" type="pres">
      <dgm:prSet presAssocID="{DA86DE9D-ECFE-43BF-83C8-7A2542DB890C}" presName="hierChild4" presStyleCnt="0"/>
      <dgm:spPr/>
    </dgm:pt>
    <dgm:pt modelId="{AE5FB45B-BA33-4558-ABF1-9A5F1E0BC3B4}" type="pres">
      <dgm:prSet presAssocID="{DA86DE9D-ECFE-43BF-83C8-7A2542DB890C}" presName="hierChild5" presStyleCnt="0"/>
      <dgm:spPr/>
    </dgm:pt>
    <dgm:pt modelId="{2ACC9341-CD6A-4C52-A76B-51482DF85A3C}" type="pres">
      <dgm:prSet presAssocID="{4CEE3B27-9445-46FA-92A3-F5CC02CFDCFF}" presName="hierChild3" presStyleCnt="0"/>
      <dgm:spPr/>
    </dgm:pt>
  </dgm:ptLst>
  <dgm:cxnLst>
    <dgm:cxn modelId="{1BF1D003-CBF8-484B-96AA-2283B769CF12}" type="presOf" srcId="{DA86DE9D-ECFE-43BF-83C8-7A2542DB890C}" destId="{8C23D794-ACD8-42BB-B3C3-3BD30E8786C8}" srcOrd="1" destOrd="0" presId="urn:microsoft.com/office/officeart/2009/3/layout/HorizontalOrganizationChart"/>
    <dgm:cxn modelId="{F1C58D09-0F4D-4ADF-B7B4-66504697709D}" type="presOf" srcId="{082CBB50-C600-406C-BB6F-E9C52C1F88B6}" destId="{6FB71F8F-8111-47B5-A72F-388EC9063D46}" srcOrd="0" destOrd="0" presId="urn:microsoft.com/office/officeart/2009/3/layout/HorizontalOrganizationChart"/>
    <dgm:cxn modelId="{1D616F0E-5608-4A3D-91A4-78E02C51BC8B}" type="presOf" srcId="{E985A402-76A2-412F-8A46-E91714447328}" destId="{2F331A80-C5F1-4388-B3A7-56BFD616CBA6}" srcOrd="0" destOrd="0" presId="urn:microsoft.com/office/officeart/2009/3/layout/HorizontalOrganizationChart"/>
    <dgm:cxn modelId="{3E058D0F-0A3C-429C-B2CD-8390A607712D}" type="presOf" srcId="{BCADA8D8-5721-46B3-835D-57133EEC55B6}" destId="{3726F88C-DD70-444F-967C-CEF7FA5876FD}" srcOrd="0" destOrd="0" presId="urn:microsoft.com/office/officeart/2009/3/layout/HorizontalOrganizationChart"/>
    <dgm:cxn modelId="{95B30710-AFF7-414B-AE17-C758D3E9A6E8}" type="presOf" srcId="{2C83D40B-579A-41F3-9307-DCFA2E09336D}" destId="{8DE033DC-7151-4E0E-A114-FFE336D4731E}" srcOrd="0" destOrd="0" presId="urn:microsoft.com/office/officeart/2009/3/layout/HorizontalOrganizationChart"/>
    <dgm:cxn modelId="{99AF631E-49D1-4F23-8AB8-52479AF8C5FD}" type="presOf" srcId="{445D9AB3-3E68-4DFE-92E3-EA000D401C88}" destId="{7FC95E81-801F-4205-9DA1-08D78CE942D8}" srcOrd="1" destOrd="0" presId="urn:microsoft.com/office/officeart/2009/3/layout/HorizontalOrganizationChart"/>
    <dgm:cxn modelId="{51F3521E-81E1-4A52-94C5-A0B6F7D7D819}" type="presOf" srcId="{159AE786-F030-41B7-B68B-C21AC8278CE1}" destId="{169C9ED1-FD2E-49DE-AA95-B0637DC594AC}" srcOrd="0" destOrd="0" presId="urn:microsoft.com/office/officeart/2009/3/layout/HorizontalOrganizationChart"/>
    <dgm:cxn modelId="{43E8A228-3881-4081-B431-0C96BE9178AE}" type="presOf" srcId="{FCB72F45-4FF7-4C34-B924-84B00D98F768}" destId="{85D93671-77AC-47B2-863B-9AEE81D198F7}" srcOrd="0" destOrd="0" presId="urn:microsoft.com/office/officeart/2009/3/layout/HorizontalOrganizationChart"/>
    <dgm:cxn modelId="{F26B242E-5193-453E-A038-E766C66830F8}" srcId="{4CEE3B27-9445-46FA-92A3-F5CC02CFDCFF}" destId="{CC6F2159-8252-4B12-8872-D28042066CEE}" srcOrd="3" destOrd="0" parTransId="{E985A402-76A2-412F-8A46-E91714447328}" sibTransId="{C30E1985-2B94-499E-9070-72290D4E4F2B}"/>
    <dgm:cxn modelId="{EDE25E36-BC4F-45FA-B25E-61FC3AF075BB}" srcId="{BCADA8D8-5721-46B3-835D-57133EEC55B6}" destId="{8EA85201-CB51-45E0-90A1-1DB4E43F7D2E}" srcOrd="0" destOrd="0" parTransId="{011AB96E-06A0-4350-82A8-49A842FACC22}" sibTransId="{D15D7CE9-3B21-4F1B-89F8-086052073955}"/>
    <dgm:cxn modelId="{ABEA1A37-9B3E-4C35-B515-D32D41625D5A}" srcId="{CC6F2159-8252-4B12-8872-D28042066CEE}" destId="{67D5723A-4BFC-4FBC-832C-C64FE3310BB8}" srcOrd="0" destOrd="0" parTransId="{98B07BE3-9A7A-447C-9FC4-A793044BD571}" sibTransId="{8584890A-E304-4D5E-B3A6-F5BA1AA4AB62}"/>
    <dgm:cxn modelId="{0A827539-B214-4D49-927F-F6607403A5AE}" type="presOf" srcId="{BCADA8D8-5721-46B3-835D-57133EEC55B6}" destId="{65F1844C-249D-41C1-AFC9-317F9F823738}" srcOrd="1" destOrd="0" presId="urn:microsoft.com/office/officeart/2009/3/layout/HorizontalOrganizationChart"/>
    <dgm:cxn modelId="{3C30AF3C-5B0F-4CBC-B5AA-69BFE9F41717}" type="presOf" srcId="{98B07BE3-9A7A-447C-9FC4-A793044BD571}" destId="{B54E2BEE-5988-438D-B113-DC187AA714C2}" srcOrd="0" destOrd="0" presId="urn:microsoft.com/office/officeart/2009/3/layout/HorizontalOrganizationChart"/>
    <dgm:cxn modelId="{99FA1440-BE57-40B4-A006-35D36BE2FC57}" type="presOf" srcId="{5C3EC75E-9684-4E13-952A-3D217756FAAF}" destId="{910309C4-6447-4191-9C8E-478170ECB4E2}" srcOrd="0" destOrd="0" presId="urn:microsoft.com/office/officeart/2009/3/layout/HorizontalOrganizationChart"/>
    <dgm:cxn modelId="{29AA0C5D-3524-405A-832D-55652FA09C21}" srcId="{9803DE34-8322-421F-8438-2B800D927E18}" destId="{AD92F8D0-3011-4EAB-878F-7C1B73A2B706}" srcOrd="1" destOrd="0" parTransId="{159AE786-F030-41B7-B68B-C21AC8278CE1}" sibTransId="{89C4C7A5-F19B-4C2C-A54A-FEC379B76151}"/>
    <dgm:cxn modelId="{71B44561-AA4F-42F2-9B28-16ED355DB876}" type="presOf" srcId="{8E5343A6-EAC8-4680-B49C-5B92291BDB8D}" destId="{7E110828-A29F-4AEA-AEBB-F974E598345F}" srcOrd="0" destOrd="0" presId="urn:microsoft.com/office/officeart/2009/3/layout/HorizontalOrganizationChart"/>
    <dgm:cxn modelId="{FC540542-943B-4C44-A577-D2E3B5FF5F95}" type="presOf" srcId="{833E0601-7FD1-45C2-B95E-44A131AA85C3}" destId="{59BCAEE7-EBED-42B3-98A1-BA36388C7C64}" srcOrd="0" destOrd="0" presId="urn:microsoft.com/office/officeart/2009/3/layout/HorizontalOrganizationChart"/>
    <dgm:cxn modelId="{91BE2263-EF67-4D31-B67C-09466BEF888E}" srcId="{4CEE3B27-9445-46FA-92A3-F5CC02CFDCFF}" destId="{57C71EAD-BB28-41FB-AF94-24450D37990D}" srcOrd="5" destOrd="0" parTransId="{FEF63A2E-0C04-486E-8F48-11C97C0654D8}" sibTransId="{62574703-AC8C-4C9B-95C7-7C42545228CA}"/>
    <dgm:cxn modelId="{A4F0D646-EABE-48AB-9524-50CDA7C7800B}" srcId="{57C71EAD-BB28-41FB-AF94-24450D37990D}" destId="{E1066F23-92EE-4060-90AE-BE2B81A47DC2}" srcOrd="0" destOrd="0" parTransId="{07F1916D-13B0-4962-AE8F-39F5F12465A9}" sibTransId="{5F3E6C5D-C721-4D24-8067-FEA9F1F21D35}"/>
    <dgm:cxn modelId="{70F9BC67-6E1E-4EAE-8C41-4ED1DC42B3F2}" type="presOf" srcId="{E1066F23-92EE-4060-90AE-BE2B81A47DC2}" destId="{F78786DD-F80A-4F06-B8A7-DD6DD2F392EE}" srcOrd="0" destOrd="0" presId="urn:microsoft.com/office/officeart/2009/3/layout/HorizontalOrganizationChart"/>
    <dgm:cxn modelId="{FEF27E4D-B9CF-4F28-9D9A-A00FE738A5E1}" type="presOf" srcId="{8EA85201-CB51-45E0-90A1-1DB4E43F7D2E}" destId="{8D8CEC7B-1CE6-4530-A180-75F9E26EF234}" srcOrd="1" destOrd="0" presId="urn:microsoft.com/office/officeart/2009/3/layout/HorizontalOrganizationChart"/>
    <dgm:cxn modelId="{95F2A56E-39B6-4673-8AEC-436F3F66C3A4}" type="presOf" srcId="{CC6F2159-8252-4B12-8872-D28042066CEE}" destId="{100FC84E-7AAA-4ABE-ACEB-3F51721A2848}" srcOrd="1" destOrd="0" presId="urn:microsoft.com/office/officeart/2009/3/layout/HorizontalOrganizationChart"/>
    <dgm:cxn modelId="{2CC65B52-B8B7-47B4-AE86-B8AECAC8FFCA}" srcId="{4CEE3B27-9445-46FA-92A3-F5CC02CFDCFF}" destId="{9803DE34-8322-421F-8438-2B800D927E18}" srcOrd="2" destOrd="0" parTransId="{C9850DD9-571F-4526-94B7-D12026F4C8B1}" sibTransId="{1DA1D42F-CE0A-4EE5-BA76-4E413DC6A05B}"/>
    <dgm:cxn modelId="{0F83B252-D5EC-4DAC-8DE3-7926ECF1688A}" type="presOf" srcId="{AD92F8D0-3011-4EAB-878F-7C1B73A2B706}" destId="{B3BF132D-DC82-494D-AF54-07E8CEB35641}" srcOrd="1" destOrd="0" presId="urn:microsoft.com/office/officeart/2009/3/layout/HorizontalOrganizationChart"/>
    <dgm:cxn modelId="{FCD8FC73-7D6B-4037-87F0-D6C95A4B66AA}" srcId="{4CEE3B27-9445-46FA-92A3-F5CC02CFDCFF}" destId="{DA86DE9D-ECFE-43BF-83C8-7A2542DB890C}" srcOrd="6" destOrd="0" parTransId="{2C83D40B-579A-41F3-9307-DCFA2E09336D}" sibTransId="{9FECA451-1444-46DE-BFCC-32B38CBA55EA}"/>
    <dgm:cxn modelId="{80068B7D-BF68-419F-BEA8-071403515D66}" type="presOf" srcId="{8E0DC4E8-E423-48CF-968F-145FBCCCDB48}" destId="{4F06B24B-CACC-4F31-8618-E8956B6882E8}" srcOrd="0" destOrd="0" presId="urn:microsoft.com/office/officeart/2009/3/layout/HorizontalOrganizationChart"/>
    <dgm:cxn modelId="{E2F67184-0D71-468D-88A7-10B35ADADD65}" type="presOf" srcId="{E1066F23-92EE-4060-90AE-BE2B81A47DC2}" destId="{30DE691D-BAAC-4CD4-80BC-CC49B608340C}" srcOrd="1" destOrd="0" presId="urn:microsoft.com/office/officeart/2009/3/layout/HorizontalOrganizationChart"/>
    <dgm:cxn modelId="{DE6A2688-FC25-4FE4-8052-B7C98B0E8245}" type="presOf" srcId="{67D5723A-4BFC-4FBC-832C-C64FE3310BB8}" destId="{C89DAF88-8965-43EA-957D-9275B81F3678}" srcOrd="1" destOrd="0" presId="urn:microsoft.com/office/officeart/2009/3/layout/HorizontalOrganizationChart"/>
    <dgm:cxn modelId="{D39BDA8E-D0FA-444F-8C2A-09A881EA02EA}" type="presOf" srcId="{C9850DD9-571F-4526-94B7-D12026F4C8B1}" destId="{A37C1376-1CDB-4A46-AF7D-A918B0C18066}" srcOrd="0" destOrd="0" presId="urn:microsoft.com/office/officeart/2009/3/layout/HorizontalOrganizationChart"/>
    <dgm:cxn modelId="{7AD20499-B316-46A2-B0B2-5332ABF5DFD6}" type="presOf" srcId="{8E5343A6-EAC8-4680-B49C-5B92291BDB8D}" destId="{04F1E6E8-AE21-4D99-9A7D-A16A544F3190}" srcOrd="1" destOrd="0" presId="urn:microsoft.com/office/officeart/2009/3/layout/HorizontalOrganizationChart"/>
    <dgm:cxn modelId="{81AAF79A-057A-4F91-8A01-BE2F35981AC9}" type="presOf" srcId="{445D9AB3-3E68-4DFE-92E3-EA000D401C88}" destId="{5CFF8EE5-3C66-43E9-AF37-3896DF390124}" srcOrd="0" destOrd="0" presId="urn:microsoft.com/office/officeart/2009/3/layout/HorizontalOrganizationChart"/>
    <dgm:cxn modelId="{11B8489D-C5ED-4EDF-BFD0-AD249B9FEB13}" srcId="{4CEE3B27-9445-46FA-92A3-F5CC02CFDCFF}" destId="{FCB72F45-4FF7-4C34-B924-84B00D98F768}" srcOrd="4" destOrd="0" parTransId="{082CBB50-C600-406C-BB6F-E9C52C1F88B6}" sibTransId="{9B98F51A-BD6C-4221-8017-57D5F39EAA9E}"/>
    <dgm:cxn modelId="{80B7FFA2-E20A-4D60-9967-1254D9520CFA}" srcId="{5DC39078-7BB5-457A-8354-35099053FC18}" destId="{4CEE3B27-9445-46FA-92A3-F5CC02CFDCFF}" srcOrd="0" destOrd="0" parTransId="{B8F84136-50A5-4799-916A-AB8B92F14920}" sibTransId="{7CC400B2-AA8B-465A-97C1-F0500E615A69}"/>
    <dgm:cxn modelId="{8587B0A7-C506-44F4-9F1E-DAD1F890BC7D}" type="presOf" srcId="{CC6F2159-8252-4B12-8872-D28042066CEE}" destId="{0D12C9EA-0CB2-4C99-B1A8-A90C255B86A1}" srcOrd="0" destOrd="0" presId="urn:microsoft.com/office/officeart/2009/3/layout/HorizontalOrganizationChart"/>
    <dgm:cxn modelId="{04AC43B7-2EE0-41B0-9C2F-830DA2F3925D}" type="presOf" srcId="{AD92F8D0-3011-4EAB-878F-7C1B73A2B706}" destId="{4A354AFC-E72B-41C6-83F7-1901DC8163F2}" srcOrd="0" destOrd="0" presId="urn:microsoft.com/office/officeart/2009/3/layout/HorizontalOrganizationChart"/>
    <dgm:cxn modelId="{B3AEC6B7-87C4-4F55-9BB2-045ACCACFCD1}" type="presOf" srcId="{4CEE3B27-9445-46FA-92A3-F5CC02CFDCFF}" destId="{1054B933-3C0A-4B1D-99F5-978B71F5509B}" srcOrd="0" destOrd="0" presId="urn:microsoft.com/office/officeart/2009/3/layout/HorizontalOrganizationChart"/>
    <dgm:cxn modelId="{000D28B8-92BC-472C-98F4-63A8D9728CBE}" type="presOf" srcId="{FCB72F45-4FF7-4C34-B924-84B00D98F768}" destId="{DC2D7692-EF12-4386-BEE8-1DBDD59B8FD1}" srcOrd="1" destOrd="0" presId="urn:microsoft.com/office/officeart/2009/3/layout/HorizontalOrganizationChart"/>
    <dgm:cxn modelId="{69441BBB-62F1-4503-9CF3-7EF54195DD45}" srcId="{9803DE34-8322-421F-8438-2B800D927E18}" destId="{8E5343A6-EAC8-4680-B49C-5B92291BDB8D}" srcOrd="0" destOrd="0" parTransId="{5C3EC75E-9684-4E13-952A-3D217756FAAF}" sibTransId="{2E8F5851-931F-4212-A065-03ECB831988D}"/>
    <dgm:cxn modelId="{C9ED67BB-AD88-4F7F-AA7D-E0387425A64C}" type="presOf" srcId="{57C71EAD-BB28-41FB-AF94-24450D37990D}" destId="{30243759-70B1-4B9B-A0F8-993103BD52D6}" srcOrd="1" destOrd="0" presId="urn:microsoft.com/office/officeart/2009/3/layout/HorizontalOrganizationChart"/>
    <dgm:cxn modelId="{B9DAA9BC-2015-456A-A708-2A04A570AF4F}" type="presOf" srcId="{FEF63A2E-0C04-486E-8F48-11C97C0654D8}" destId="{0A196D70-92EC-4476-9B4D-3598261EB66C}" srcOrd="0" destOrd="0" presId="urn:microsoft.com/office/officeart/2009/3/layout/HorizontalOrganizationChart"/>
    <dgm:cxn modelId="{856E34C3-B44E-4BFA-AF0B-E9600E3C62E2}" type="presOf" srcId="{9803DE34-8322-421F-8438-2B800D927E18}" destId="{DE80314B-7929-43A4-AAB0-E64E04D0491B}" srcOrd="0" destOrd="0" presId="urn:microsoft.com/office/officeart/2009/3/layout/HorizontalOrganizationChart"/>
    <dgm:cxn modelId="{929F56D3-1656-41A9-8DD3-A9F0377EC2CB}" srcId="{4CEE3B27-9445-46FA-92A3-F5CC02CFDCFF}" destId="{BCADA8D8-5721-46B3-835D-57133EEC55B6}" srcOrd="1" destOrd="0" parTransId="{8E0DC4E8-E423-48CF-968F-145FBCCCDB48}" sibTransId="{401B5D8A-7389-407D-8E53-0754F8BAD9F1}"/>
    <dgm:cxn modelId="{CE7C40D6-218F-48E1-AFAE-06AF1B70B2B5}" type="presOf" srcId="{5DC39078-7BB5-457A-8354-35099053FC18}" destId="{B1766A5A-F162-4101-89EF-EF650D002ADA}" srcOrd="0" destOrd="0" presId="urn:microsoft.com/office/officeart/2009/3/layout/HorizontalOrganizationChart"/>
    <dgm:cxn modelId="{F80BECD9-8132-4198-A56E-FFAC6AC32EEA}" type="presOf" srcId="{67D5723A-4BFC-4FBC-832C-C64FE3310BB8}" destId="{75D0CA13-FC3F-4E02-8082-BE592F883F3F}" srcOrd="0" destOrd="0" presId="urn:microsoft.com/office/officeart/2009/3/layout/HorizontalOrganizationChart"/>
    <dgm:cxn modelId="{A3A52BDC-3803-4613-8CAF-388F10DFD3E1}" srcId="{4CEE3B27-9445-46FA-92A3-F5CC02CFDCFF}" destId="{445D9AB3-3E68-4DFE-92E3-EA000D401C88}" srcOrd="0" destOrd="0" parTransId="{833E0601-7FD1-45C2-B95E-44A131AA85C3}" sibTransId="{291B2C64-43F6-466E-A272-A0C66652A9A8}"/>
    <dgm:cxn modelId="{BCA60ADD-B7EA-4CF2-903C-55B65CB0491A}" type="presOf" srcId="{4CEE3B27-9445-46FA-92A3-F5CC02CFDCFF}" destId="{CA90E0D4-2DD4-42C9-8E31-091F27CF4E6F}" srcOrd="1" destOrd="0" presId="urn:microsoft.com/office/officeart/2009/3/layout/HorizontalOrganizationChart"/>
    <dgm:cxn modelId="{64B12BDD-0BFE-4449-BECA-40363A662013}" type="presOf" srcId="{57C71EAD-BB28-41FB-AF94-24450D37990D}" destId="{24590CE4-180E-4714-87C0-F9FF283D9628}" srcOrd="0" destOrd="0" presId="urn:microsoft.com/office/officeart/2009/3/layout/HorizontalOrganizationChart"/>
    <dgm:cxn modelId="{CEC1ADE0-EDC7-47C7-89DA-9F6223AD32C0}" type="presOf" srcId="{011AB96E-06A0-4350-82A8-49A842FACC22}" destId="{567F5833-40D7-45D9-81A0-D65745655010}" srcOrd="0" destOrd="0" presId="urn:microsoft.com/office/officeart/2009/3/layout/HorizontalOrganizationChart"/>
    <dgm:cxn modelId="{107EE2E4-7D11-4DDA-A686-81728B0F5C98}" type="presOf" srcId="{9803DE34-8322-421F-8438-2B800D927E18}" destId="{3E0670ED-A651-4359-B542-6A5CEE29CB85}" srcOrd="1" destOrd="0" presId="urn:microsoft.com/office/officeart/2009/3/layout/HorizontalOrganizationChart"/>
    <dgm:cxn modelId="{26670FE6-F27D-409B-8F9C-D630189EFF0E}" type="presOf" srcId="{07F1916D-13B0-4962-AE8F-39F5F12465A9}" destId="{25EEE5BB-777D-4DD0-8587-98CA1889F4CA}" srcOrd="0" destOrd="0" presId="urn:microsoft.com/office/officeart/2009/3/layout/HorizontalOrganizationChart"/>
    <dgm:cxn modelId="{042E82FA-FB2A-4BAC-8488-5FD0DC31DFC5}" type="presOf" srcId="{DA86DE9D-ECFE-43BF-83C8-7A2542DB890C}" destId="{53A20D41-0555-4BA3-A9AC-14F281794942}" srcOrd="0" destOrd="0" presId="urn:microsoft.com/office/officeart/2009/3/layout/HorizontalOrganizationChart"/>
    <dgm:cxn modelId="{01D951FE-66B5-4BBA-B087-73FA7A13B5E6}" type="presOf" srcId="{8EA85201-CB51-45E0-90A1-1DB4E43F7D2E}" destId="{4AA112B7-FBF5-4125-9939-CC584CE0ED89}" srcOrd="0" destOrd="0" presId="urn:microsoft.com/office/officeart/2009/3/layout/HorizontalOrganizationChart"/>
    <dgm:cxn modelId="{43A9E8E1-E045-4BAE-AE5A-EA1531D0069A}" type="presParOf" srcId="{B1766A5A-F162-4101-89EF-EF650D002ADA}" destId="{2AAD5E90-7728-446F-A4A8-03F2EEEB6614}" srcOrd="0" destOrd="0" presId="urn:microsoft.com/office/officeart/2009/3/layout/HorizontalOrganizationChart"/>
    <dgm:cxn modelId="{6D00D453-F68D-49E3-949F-91D288CA03D6}" type="presParOf" srcId="{2AAD5E90-7728-446F-A4A8-03F2EEEB6614}" destId="{ACC3EB52-CC57-4A3D-A8FD-E76FB3B6A5A6}" srcOrd="0" destOrd="0" presId="urn:microsoft.com/office/officeart/2009/3/layout/HorizontalOrganizationChart"/>
    <dgm:cxn modelId="{1C5D9E89-6018-44D2-9AAC-35D94B526767}" type="presParOf" srcId="{ACC3EB52-CC57-4A3D-A8FD-E76FB3B6A5A6}" destId="{1054B933-3C0A-4B1D-99F5-978B71F5509B}" srcOrd="0" destOrd="0" presId="urn:microsoft.com/office/officeart/2009/3/layout/HorizontalOrganizationChart"/>
    <dgm:cxn modelId="{8A5A25D2-8BDE-48D4-BE94-E7DBCC28AE23}" type="presParOf" srcId="{ACC3EB52-CC57-4A3D-A8FD-E76FB3B6A5A6}" destId="{CA90E0D4-2DD4-42C9-8E31-091F27CF4E6F}" srcOrd="1" destOrd="0" presId="urn:microsoft.com/office/officeart/2009/3/layout/HorizontalOrganizationChart"/>
    <dgm:cxn modelId="{D935203B-1F8A-46A8-A31F-DECC49A15BDF}" type="presParOf" srcId="{2AAD5E90-7728-446F-A4A8-03F2EEEB6614}" destId="{0E354BAB-3BCF-4178-8310-F3733A8FA94A}" srcOrd="1" destOrd="0" presId="urn:microsoft.com/office/officeart/2009/3/layout/HorizontalOrganizationChart"/>
    <dgm:cxn modelId="{0BC132EB-8192-4A3A-B26A-289BCD08F46C}" type="presParOf" srcId="{0E354BAB-3BCF-4178-8310-F3733A8FA94A}" destId="{59BCAEE7-EBED-42B3-98A1-BA36388C7C64}" srcOrd="0" destOrd="0" presId="urn:microsoft.com/office/officeart/2009/3/layout/HorizontalOrganizationChart"/>
    <dgm:cxn modelId="{8DCF0D96-4C7A-47EE-B36E-80A949050619}" type="presParOf" srcId="{0E354BAB-3BCF-4178-8310-F3733A8FA94A}" destId="{2518BB9A-B78D-4F1F-86D3-F047DFC7119D}" srcOrd="1" destOrd="0" presId="urn:microsoft.com/office/officeart/2009/3/layout/HorizontalOrganizationChart"/>
    <dgm:cxn modelId="{20F94838-912B-48E9-BB2F-A0703B86B1FA}" type="presParOf" srcId="{2518BB9A-B78D-4F1F-86D3-F047DFC7119D}" destId="{A2534B34-7CA5-4F38-8D14-C77EE02F133F}" srcOrd="0" destOrd="0" presId="urn:microsoft.com/office/officeart/2009/3/layout/HorizontalOrganizationChart"/>
    <dgm:cxn modelId="{C30AC9F1-E051-485E-AF0B-35196C53BA1E}" type="presParOf" srcId="{A2534B34-7CA5-4F38-8D14-C77EE02F133F}" destId="{5CFF8EE5-3C66-43E9-AF37-3896DF390124}" srcOrd="0" destOrd="0" presId="urn:microsoft.com/office/officeart/2009/3/layout/HorizontalOrganizationChart"/>
    <dgm:cxn modelId="{C158AE8C-0779-4CF6-B826-C61E5EA8F193}" type="presParOf" srcId="{A2534B34-7CA5-4F38-8D14-C77EE02F133F}" destId="{7FC95E81-801F-4205-9DA1-08D78CE942D8}" srcOrd="1" destOrd="0" presId="urn:microsoft.com/office/officeart/2009/3/layout/HorizontalOrganizationChart"/>
    <dgm:cxn modelId="{99017797-516E-4122-A513-98ABCCB513D1}" type="presParOf" srcId="{2518BB9A-B78D-4F1F-86D3-F047DFC7119D}" destId="{52AA309C-FFE5-4ADD-8636-A546B9A6567A}" srcOrd="1" destOrd="0" presId="urn:microsoft.com/office/officeart/2009/3/layout/HorizontalOrganizationChart"/>
    <dgm:cxn modelId="{5460388D-F518-4910-A6DC-DF8093AC15EE}" type="presParOf" srcId="{2518BB9A-B78D-4F1F-86D3-F047DFC7119D}" destId="{C325EF7F-7065-46E9-8707-07EE674A2B8F}" srcOrd="2" destOrd="0" presId="urn:microsoft.com/office/officeart/2009/3/layout/HorizontalOrganizationChart"/>
    <dgm:cxn modelId="{E9988550-AE0E-4F94-8FE1-2F04E718E647}" type="presParOf" srcId="{0E354BAB-3BCF-4178-8310-F3733A8FA94A}" destId="{4F06B24B-CACC-4F31-8618-E8956B6882E8}" srcOrd="2" destOrd="0" presId="urn:microsoft.com/office/officeart/2009/3/layout/HorizontalOrganizationChart"/>
    <dgm:cxn modelId="{9A3D786E-B05B-4CBE-9A11-A7F607D47D16}" type="presParOf" srcId="{0E354BAB-3BCF-4178-8310-F3733A8FA94A}" destId="{579BAD6A-1B95-476D-A43A-B16FF8AD16C7}" srcOrd="3" destOrd="0" presId="urn:microsoft.com/office/officeart/2009/3/layout/HorizontalOrganizationChart"/>
    <dgm:cxn modelId="{CF6906DD-D6E9-4D91-BC4D-152C52F6EC59}" type="presParOf" srcId="{579BAD6A-1B95-476D-A43A-B16FF8AD16C7}" destId="{E5DA846A-5307-482A-AC26-344BE13B1067}" srcOrd="0" destOrd="0" presId="urn:microsoft.com/office/officeart/2009/3/layout/HorizontalOrganizationChart"/>
    <dgm:cxn modelId="{002A3CFF-AD1C-497B-ABF6-05B1D76A3FC1}" type="presParOf" srcId="{E5DA846A-5307-482A-AC26-344BE13B1067}" destId="{3726F88C-DD70-444F-967C-CEF7FA5876FD}" srcOrd="0" destOrd="0" presId="urn:microsoft.com/office/officeart/2009/3/layout/HorizontalOrganizationChart"/>
    <dgm:cxn modelId="{6BA8E9A7-5499-4E51-907B-0457EC087C72}" type="presParOf" srcId="{E5DA846A-5307-482A-AC26-344BE13B1067}" destId="{65F1844C-249D-41C1-AFC9-317F9F823738}" srcOrd="1" destOrd="0" presId="urn:microsoft.com/office/officeart/2009/3/layout/HorizontalOrganizationChart"/>
    <dgm:cxn modelId="{7BDAB35A-CE04-413E-8263-5260FD0CBA92}" type="presParOf" srcId="{579BAD6A-1B95-476D-A43A-B16FF8AD16C7}" destId="{B878EF2F-93DD-44BD-90C3-452DE7FC1780}" srcOrd="1" destOrd="0" presId="urn:microsoft.com/office/officeart/2009/3/layout/HorizontalOrganizationChart"/>
    <dgm:cxn modelId="{9646B5A9-F5B0-40E4-97AF-D0561EF0348B}" type="presParOf" srcId="{B878EF2F-93DD-44BD-90C3-452DE7FC1780}" destId="{567F5833-40D7-45D9-81A0-D65745655010}" srcOrd="0" destOrd="0" presId="urn:microsoft.com/office/officeart/2009/3/layout/HorizontalOrganizationChart"/>
    <dgm:cxn modelId="{2B788EA7-8D96-404D-92E8-D1C716AC8F80}" type="presParOf" srcId="{B878EF2F-93DD-44BD-90C3-452DE7FC1780}" destId="{6917E86A-520D-4AE4-B695-3A62F391E8E6}" srcOrd="1" destOrd="0" presId="urn:microsoft.com/office/officeart/2009/3/layout/HorizontalOrganizationChart"/>
    <dgm:cxn modelId="{D6A647DA-EA1C-42F0-A6F8-3B17C93DDD00}" type="presParOf" srcId="{6917E86A-520D-4AE4-B695-3A62F391E8E6}" destId="{50DCFDD7-4012-4F6B-A525-5CB729681C88}" srcOrd="0" destOrd="0" presId="urn:microsoft.com/office/officeart/2009/3/layout/HorizontalOrganizationChart"/>
    <dgm:cxn modelId="{F0A1DF60-EE2D-408F-AF1A-4A72507A63AD}" type="presParOf" srcId="{50DCFDD7-4012-4F6B-A525-5CB729681C88}" destId="{4AA112B7-FBF5-4125-9939-CC584CE0ED89}" srcOrd="0" destOrd="0" presId="urn:microsoft.com/office/officeart/2009/3/layout/HorizontalOrganizationChart"/>
    <dgm:cxn modelId="{3583326F-3A81-43D9-A322-CC6E6CBCE1EB}" type="presParOf" srcId="{50DCFDD7-4012-4F6B-A525-5CB729681C88}" destId="{8D8CEC7B-1CE6-4530-A180-75F9E26EF234}" srcOrd="1" destOrd="0" presId="urn:microsoft.com/office/officeart/2009/3/layout/HorizontalOrganizationChart"/>
    <dgm:cxn modelId="{BC13D7E2-C24F-459D-B649-96F3EC90782C}" type="presParOf" srcId="{6917E86A-520D-4AE4-B695-3A62F391E8E6}" destId="{9004F4AE-4769-4A57-B605-6FF26EB33778}" srcOrd="1" destOrd="0" presId="urn:microsoft.com/office/officeart/2009/3/layout/HorizontalOrganizationChart"/>
    <dgm:cxn modelId="{FDC04BA8-502A-4234-BFF3-0B526654B701}" type="presParOf" srcId="{6917E86A-520D-4AE4-B695-3A62F391E8E6}" destId="{CD79A71E-4CBC-4CEA-A5D8-DB47C5219998}" srcOrd="2" destOrd="0" presId="urn:microsoft.com/office/officeart/2009/3/layout/HorizontalOrganizationChart"/>
    <dgm:cxn modelId="{8B7C67AF-AC05-4305-8675-E3A9DDBF74CB}" type="presParOf" srcId="{579BAD6A-1B95-476D-A43A-B16FF8AD16C7}" destId="{5034A2D9-799F-4E6C-8C4F-BF13FAE46659}" srcOrd="2" destOrd="0" presId="urn:microsoft.com/office/officeart/2009/3/layout/HorizontalOrganizationChart"/>
    <dgm:cxn modelId="{C4F74DAD-FECE-40C2-B063-43D2D3FF381B}" type="presParOf" srcId="{0E354BAB-3BCF-4178-8310-F3733A8FA94A}" destId="{A37C1376-1CDB-4A46-AF7D-A918B0C18066}" srcOrd="4" destOrd="0" presId="urn:microsoft.com/office/officeart/2009/3/layout/HorizontalOrganizationChart"/>
    <dgm:cxn modelId="{DED85684-7FF2-46A4-82F7-FA3909944958}" type="presParOf" srcId="{0E354BAB-3BCF-4178-8310-F3733A8FA94A}" destId="{1958C598-B3D2-4A70-B945-0D545F916647}" srcOrd="5" destOrd="0" presId="urn:microsoft.com/office/officeart/2009/3/layout/HorizontalOrganizationChart"/>
    <dgm:cxn modelId="{007C5E87-1B29-4FA0-AD63-34A59FCBB58E}" type="presParOf" srcId="{1958C598-B3D2-4A70-B945-0D545F916647}" destId="{5B582A37-6691-40F7-9028-88FF31BF796C}" srcOrd="0" destOrd="0" presId="urn:microsoft.com/office/officeart/2009/3/layout/HorizontalOrganizationChart"/>
    <dgm:cxn modelId="{2A1060B6-52EE-4E04-87C9-E0621CAFE125}" type="presParOf" srcId="{5B582A37-6691-40F7-9028-88FF31BF796C}" destId="{DE80314B-7929-43A4-AAB0-E64E04D0491B}" srcOrd="0" destOrd="0" presId="urn:microsoft.com/office/officeart/2009/3/layout/HorizontalOrganizationChart"/>
    <dgm:cxn modelId="{F901F920-D8BE-4A64-9CC3-45622F95DAA3}" type="presParOf" srcId="{5B582A37-6691-40F7-9028-88FF31BF796C}" destId="{3E0670ED-A651-4359-B542-6A5CEE29CB85}" srcOrd="1" destOrd="0" presId="urn:microsoft.com/office/officeart/2009/3/layout/HorizontalOrganizationChart"/>
    <dgm:cxn modelId="{7CE614CD-8BDB-4912-A01B-5BC36691FF7F}" type="presParOf" srcId="{1958C598-B3D2-4A70-B945-0D545F916647}" destId="{8E5CCED2-26B3-44DF-A937-FB0CA782ECA7}" srcOrd="1" destOrd="0" presId="urn:microsoft.com/office/officeart/2009/3/layout/HorizontalOrganizationChart"/>
    <dgm:cxn modelId="{2351AD0E-7146-49AB-8325-7162CD601926}" type="presParOf" srcId="{8E5CCED2-26B3-44DF-A937-FB0CA782ECA7}" destId="{910309C4-6447-4191-9C8E-478170ECB4E2}" srcOrd="0" destOrd="0" presId="urn:microsoft.com/office/officeart/2009/3/layout/HorizontalOrganizationChart"/>
    <dgm:cxn modelId="{A0018101-34F8-46D4-997C-77135F3053FF}" type="presParOf" srcId="{8E5CCED2-26B3-44DF-A937-FB0CA782ECA7}" destId="{29519838-EC4D-4C68-8DD8-589E11E5B4C3}" srcOrd="1" destOrd="0" presId="urn:microsoft.com/office/officeart/2009/3/layout/HorizontalOrganizationChart"/>
    <dgm:cxn modelId="{6E735201-56F0-49DF-B516-8F2E8424A37A}" type="presParOf" srcId="{29519838-EC4D-4C68-8DD8-589E11E5B4C3}" destId="{1D734B4D-BA99-4ABA-A2FF-15D7A9B7A593}" srcOrd="0" destOrd="0" presId="urn:microsoft.com/office/officeart/2009/3/layout/HorizontalOrganizationChart"/>
    <dgm:cxn modelId="{60AD42E6-2CB2-438B-884E-4FD718196A5F}" type="presParOf" srcId="{1D734B4D-BA99-4ABA-A2FF-15D7A9B7A593}" destId="{7E110828-A29F-4AEA-AEBB-F974E598345F}" srcOrd="0" destOrd="0" presId="urn:microsoft.com/office/officeart/2009/3/layout/HorizontalOrganizationChart"/>
    <dgm:cxn modelId="{4B2B47B6-8A4D-4B96-BB2B-94AAD485FBA6}" type="presParOf" srcId="{1D734B4D-BA99-4ABA-A2FF-15D7A9B7A593}" destId="{04F1E6E8-AE21-4D99-9A7D-A16A544F3190}" srcOrd="1" destOrd="0" presId="urn:microsoft.com/office/officeart/2009/3/layout/HorizontalOrganizationChart"/>
    <dgm:cxn modelId="{23B2438D-6F15-4694-9D54-57C2C22E6835}" type="presParOf" srcId="{29519838-EC4D-4C68-8DD8-589E11E5B4C3}" destId="{5966B684-87A4-4EF2-931C-842C464BED0F}" srcOrd="1" destOrd="0" presId="urn:microsoft.com/office/officeart/2009/3/layout/HorizontalOrganizationChart"/>
    <dgm:cxn modelId="{D7642BF3-A5B3-4019-96E0-80F2B02F03DB}" type="presParOf" srcId="{29519838-EC4D-4C68-8DD8-589E11E5B4C3}" destId="{1851E95E-4E3D-4FB7-960D-73A9836800B8}" srcOrd="2" destOrd="0" presId="urn:microsoft.com/office/officeart/2009/3/layout/HorizontalOrganizationChart"/>
    <dgm:cxn modelId="{D84755AA-A38A-4827-A12D-D9643C8E5D17}" type="presParOf" srcId="{8E5CCED2-26B3-44DF-A937-FB0CA782ECA7}" destId="{169C9ED1-FD2E-49DE-AA95-B0637DC594AC}" srcOrd="2" destOrd="0" presId="urn:microsoft.com/office/officeart/2009/3/layout/HorizontalOrganizationChart"/>
    <dgm:cxn modelId="{BE8B984C-083B-4B47-A101-23ADB799251D}" type="presParOf" srcId="{8E5CCED2-26B3-44DF-A937-FB0CA782ECA7}" destId="{0927DBA1-BDE2-465D-A306-34280DCA5BB9}" srcOrd="3" destOrd="0" presId="urn:microsoft.com/office/officeart/2009/3/layout/HorizontalOrganizationChart"/>
    <dgm:cxn modelId="{3AB9C391-6987-416E-9E24-3E42F046185E}" type="presParOf" srcId="{0927DBA1-BDE2-465D-A306-34280DCA5BB9}" destId="{D8632874-AD16-48D4-A0D5-D5BF0ABC4B2D}" srcOrd="0" destOrd="0" presId="urn:microsoft.com/office/officeart/2009/3/layout/HorizontalOrganizationChart"/>
    <dgm:cxn modelId="{48869E7D-848A-45C9-811C-E0CA7DBF14EB}" type="presParOf" srcId="{D8632874-AD16-48D4-A0D5-D5BF0ABC4B2D}" destId="{4A354AFC-E72B-41C6-83F7-1901DC8163F2}" srcOrd="0" destOrd="0" presId="urn:microsoft.com/office/officeart/2009/3/layout/HorizontalOrganizationChart"/>
    <dgm:cxn modelId="{A90431B5-EA14-48FD-B55C-49EBC5E168E4}" type="presParOf" srcId="{D8632874-AD16-48D4-A0D5-D5BF0ABC4B2D}" destId="{B3BF132D-DC82-494D-AF54-07E8CEB35641}" srcOrd="1" destOrd="0" presId="urn:microsoft.com/office/officeart/2009/3/layout/HorizontalOrganizationChart"/>
    <dgm:cxn modelId="{530153E5-4656-49E2-BF50-7B11EF915E5F}" type="presParOf" srcId="{0927DBA1-BDE2-465D-A306-34280DCA5BB9}" destId="{DE45D1DB-3986-417F-B8E7-B6774E709D5E}" srcOrd="1" destOrd="0" presId="urn:microsoft.com/office/officeart/2009/3/layout/HorizontalOrganizationChart"/>
    <dgm:cxn modelId="{A6994901-D219-40EF-92D1-11B2F43C938C}" type="presParOf" srcId="{0927DBA1-BDE2-465D-A306-34280DCA5BB9}" destId="{6324E215-E34B-4508-A5A6-F692EE2F16D4}" srcOrd="2" destOrd="0" presId="urn:microsoft.com/office/officeart/2009/3/layout/HorizontalOrganizationChart"/>
    <dgm:cxn modelId="{BDA3276A-7ACB-4C51-8DA1-8CCCA2D8D423}" type="presParOf" srcId="{1958C598-B3D2-4A70-B945-0D545F916647}" destId="{D2338A7F-7329-4A19-AE1D-20CB531B947C}" srcOrd="2" destOrd="0" presId="urn:microsoft.com/office/officeart/2009/3/layout/HorizontalOrganizationChart"/>
    <dgm:cxn modelId="{92D66FE2-984E-43CB-B2B3-E5BF02C9D4BE}" type="presParOf" srcId="{0E354BAB-3BCF-4178-8310-F3733A8FA94A}" destId="{2F331A80-C5F1-4388-B3A7-56BFD616CBA6}" srcOrd="6" destOrd="0" presId="urn:microsoft.com/office/officeart/2009/3/layout/HorizontalOrganizationChart"/>
    <dgm:cxn modelId="{91FA79A7-ED65-4CF2-9406-C18E2EC88085}" type="presParOf" srcId="{0E354BAB-3BCF-4178-8310-F3733A8FA94A}" destId="{D965CD46-8B88-4C98-B98A-B4F04D3E0834}" srcOrd="7" destOrd="0" presId="urn:microsoft.com/office/officeart/2009/3/layout/HorizontalOrganizationChart"/>
    <dgm:cxn modelId="{180F6C17-5060-4EAF-9E26-6F950269C745}" type="presParOf" srcId="{D965CD46-8B88-4C98-B98A-B4F04D3E0834}" destId="{01ED187F-6639-44A9-A608-8C16F89A7D40}" srcOrd="0" destOrd="0" presId="urn:microsoft.com/office/officeart/2009/3/layout/HorizontalOrganizationChart"/>
    <dgm:cxn modelId="{6E69EDF4-B09D-406B-9F0A-EE4A700155A3}" type="presParOf" srcId="{01ED187F-6639-44A9-A608-8C16F89A7D40}" destId="{0D12C9EA-0CB2-4C99-B1A8-A90C255B86A1}" srcOrd="0" destOrd="0" presId="urn:microsoft.com/office/officeart/2009/3/layout/HorizontalOrganizationChart"/>
    <dgm:cxn modelId="{56966471-E192-46C4-869E-C7F72EDC7886}" type="presParOf" srcId="{01ED187F-6639-44A9-A608-8C16F89A7D40}" destId="{100FC84E-7AAA-4ABE-ACEB-3F51721A2848}" srcOrd="1" destOrd="0" presId="urn:microsoft.com/office/officeart/2009/3/layout/HorizontalOrganizationChart"/>
    <dgm:cxn modelId="{8945AB9F-4218-4989-9AD9-E82D0483A31E}" type="presParOf" srcId="{D965CD46-8B88-4C98-B98A-B4F04D3E0834}" destId="{BA545F4F-D8B3-4819-A7D2-5BE089C627E7}" srcOrd="1" destOrd="0" presId="urn:microsoft.com/office/officeart/2009/3/layout/HorizontalOrganizationChart"/>
    <dgm:cxn modelId="{E987D042-5458-47CE-BC1D-485BF7B7154B}" type="presParOf" srcId="{BA545F4F-D8B3-4819-A7D2-5BE089C627E7}" destId="{B54E2BEE-5988-438D-B113-DC187AA714C2}" srcOrd="0" destOrd="0" presId="urn:microsoft.com/office/officeart/2009/3/layout/HorizontalOrganizationChart"/>
    <dgm:cxn modelId="{56DEBE82-5A34-41A2-9E94-C912AB0D0694}" type="presParOf" srcId="{BA545F4F-D8B3-4819-A7D2-5BE089C627E7}" destId="{B7E9F3A8-0AA9-4B55-9A71-A81B0AE8F653}" srcOrd="1" destOrd="0" presId="urn:microsoft.com/office/officeart/2009/3/layout/HorizontalOrganizationChart"/>
    <dgm:cxn modelId="{84E40239-C69F-4783-AA0A-4FF10717C325}" type="presParOf" srcId="{B7E9F3A8-0AA9-4B55-9A71-A81B0AE8F653}" destId="{C4F56149-8C48-4615-8EA5-833942A13A1C}" srcOrd="0" destOrd="0" presId="urn:microsoft.com/office/officeart/2009/3/layout/HorizontalOrganizationChart"/>
    <dgm:cxn modelId="{F835011F-2D3B-4588-9206-13D2D54AE412}" type="presParOf" srcId="{C4F56149-8C48-4615-8EA5-833942A13A1C}" destId="{75D0CA13-FC3F-4E02-8082-BE592F883F3F}" srcOrd="0" destOrd="0" presId="urn:microsoft.com/office/officeart/2009/3/layout/HorizontalOrganizationChart"/>
    <dgm:cxn modelId="{D6D9F1AA-1BCA-498A-BC86-52FE1FC8320D}" type="presParOf" srcId="{C4F56149-8C48-4615-8EA5-833942A13A1C}" destId="{C89DAF88-8965-43EA-957D-9275B81F3678}" srcOrd="1" destOrd="0" presId="urn:microsoft.com/office/officeart/2009/3/layout/HorizontalOrganizationChart"/>
    <dgm:cxn modelId="{3A9D01D3-3F9B-45C6-B0D7-170839D1AFCE}" type="presParOf" srcId="{B7E9F3A8-0AA9-4B55-9A71-A81B0AE8F653}" destId="{B9A23F31-9BD8-4CDA-B99E-BF6F58E898AF}" srcOrd="1" destOrd="0" presId="urn:microsoft.com/office/officeart/2009/3/layout/HorizontalOrganizationChart"/>
    <dgm:cxn modelId="{63D857F0-1B9F-4B8C-AD91-37CB3A8BFD52}" type="presParOf" srcId="{B7E9F3A8-0AA9-4B55-9A71-A81B0AE8F653}" destId="{24E694EC-30F2-4B8B-8142-DC4D7744A740}" srcOrd="2" destOrd="0" presId="urn:microsoft.com/office/officeart/2009/3/layout/HorizontalOrganizationChart"/>
    <dgm:cxn modelId="{8C3C552C-F4A3-4D1D-AFA3-EF2D9E604C0B}" type="presParOf" srcId="{D965CD46-8B88-4C98-B98A-B4F04D3E0834}" destId="{8F5EF34C-D440-4918-A01E-6E40510F42CE}" srcOrd="2" destOrd="0" presId="urn:microsoft.com/office/officeart/2009/3/layout/HorizontalOrganizationChart"/>
    <dgm:cxn modelId="{2B82FF81-527C-4DD2-8300-81BDF0DE6517}" type="presParOf" srcId="{0E354BAB-3BCF-4178-8310-F3733A8FA94A}" destId="{6FB71F8F-8111-47B5-A72F-388EC9063D46}" srcOrd="8" destOrd="0" presId="urn:microsoft.com/office/officeart/2009/3/layout/HorizontalOrganizationChart"/>
    <dgm:cxn modelId="{870B98F8-C2ED-43B2-87B9-7B1EEDCDAE77}" type="presParOf" srcId="{0E354BAB-3BCF-4178-8310-F3733A8FA94A}" destId="{2C9F9711-3F0E-4B06-A9C1-AEE01644A514}" srcOrd="9" destOrd="0" presId="urn:microsoft.com/office/officeart/2009/3/layout/HorizontalOrganizationChart"/>
    <dgm:cxn modelId="{909DC432-530B-4E64-85DD-5F31D1854898}" type="presParOf" srcId="{2C9F9711-3F0E-4B06-A9C1-AEE01644A514}" destId="{13552D09-4524-4372-A18B-76A6CCB30104}" srcOrd="0" destOrd="0" presId="urn:microsoft.com/office/officeart/2009/3/layout/HorizontalOrganizationChart"/>
    <dgm:cxn modelId="{677A5E9B-2203-4952-BA1F-13C7F8EE635A}" type="presParOf" srcId="{13552D09-4524-4372-A18B-76A6CCB30104}" destId="{85D93671-77AC-47B2-863B-9AEE81D198F7}" srcOrd="0" destOrd="0" presId="urn:microsoft.com/office/officeart/2009/3/layout/HorizontalOrganizationChart"/>
    <dgm:cxn modelId="{A28D6E82-E3A8-4619-9D92-B079A310BA00}" type="presParOf" srcId="{13552D09-4524-4372-A18B-76A6CCB30104}" destId="{DC2D7692-EF12-4386-BEE8-1DBDD59B8FD1}" srcOrd="1" destOrd="0" presId="urn:microsoft.com/office/officeart/2009/3/layout/HorizontalOrganizationChart"/>
    <dgm:cxn modelId="{F308EA30-7075-48E2-842B-91F2430A3A05}" type="presParOf" srcId="{2C9F9711-3F0E-4B06-A9C1-AEE01644A514}" destId="{6213FE32-735E-4598-BE38-BC3798EC2445}" srcOrd="1" destOrd="0" presId="urn:microsoft.com/office/officeart/2009/3/layout/HorizontalOrganizationChart"/>
    <dgm:cxn modelId="{EE67D9F6-A100-4387-8EC8-1A33EB045930}" type="presParOf" srcId="{2C9F9711-3F0E-4B06-A9C1-AEE01644A514}" destId="{E480BF94-6886-4503-A595-48C40BC58605}" srcOrd="2" destOrd="0" presId="urn:microsoft.com/office/officeart/2009/3/layout/HorizontalOrganizationChart"/>
    <dgm:cxn modelId="{208D8289-E4C0-46FD-A5EB-3F822620C23C}" type="presParOf" srcId="{0E354BAB-3BCF-4178-8310-F3733A8FA94A}" destId="{0A196D70-92EC-4476-9B4D-3598261EB66C}" srcOrd="10" destOrd="0" presId="urn:microsoft.com/office/officeart/2009/3/layout/HorizontalOrganizationChart"/>
    <dgm:cxn modelId="{0CD838D6-2880-44BA-8860-441AAB785A48}" type="presParOf" srcId="{0E354BAB-3BCF-4178-8310-F3733A8FA94A}" destId="{1843553F-98C9-4C42-8A5B-71F5C08DC355}" srcOrd="11" destOrd="0" presId="urn:microsoft.com/office/officeart/2009/3/layout/HorizontalOrganizationChart"/>
    <dgm:cxn modelId="{18297E5C-88B1-4A9F-A545-DD63A0228D9F}" type="presParOf" srcId="{1843553F-98C9-4C42-8A5B-71F5C08DC355}" destId="{EACB4EC4-FF75-433E-8F01-512232EF2655}" srcOrd="0" destOrd="0" presId="urn:microsoft.com/office/officeart/2009/3/layout/HorizontalOrganizationChart"/>
    <dgm:cxn modelId="{78812992-3453-4EA1-A255-461D987CF55B}" type="presParOf" srcId="{EACB4EC4-FF75-433E-8F01-512232EF2655}" destId="{24590CE4-180E-4714-87C0-F9FF283D9628}" srcOrd="0" destOrd="0" presId="urn:microsoft.com/office/officeart/2009/3/layout/HorizontalOrganizationChart"/>
    <dgm:cxn modelId="{2FB4907E-6628-4DBE-80FF-0976D9E557DC}" type="presParOf" srcId="{EACB4EC4-FF75-433E-8F01-512232EF2655}" destId="{30243759-70B1-4B9B-A0F8-993103BD52D6}" srcOrd="1" destOrd="0" presId="urn:microsoft.com/office/officeart/2009/3/layout/HorizontalOrganizationChart"/>
    <dgm:cxn modelId="{E1FF2CB7-C1FC-490F-BC6E-2669D5BC9B3F}" type="presParOf" srcId="{1843553F-98C9-4C42-8A5B-71F5C08DC355}" destId="{0BE5A0E8-D3A1-44D7-8B10-A632781370E8}" srcOrd="1" destOrd="0" presId="urn:microsoft.com/office/officeart/2009/3/layout/HorizontalOrganizationChart"/>
    <dgm:cxn modelId="{97832A15-54C0-4713-A623-FB97C891143F}" type="presParOf" srcId="{0BE5A0E8-D3A1-44D7-8B10-A632781370E8}" destId="{25EEE5BB-777D-4DD0-8587-98CA1889F4CA}" srcOrd="0" destOrd="0" presId="urn:microsoft.com/office/officeart/2009/3/layout/HorizontalOrganizationChart"/>
    <dgm:cxn modelId="{0DA6445F-FC76-4BAA-9ED7-2DACEBF3E5BB}" type="presParOf" srcId="{0BE5A0E8-D3A1-44D7-8B10-A632781370E8}" destId="{42D9E3E0-3B0D-4FB4-B73A-20CFC50790A4}" srcOrd="1" destOrd="0" presId="urn:microsoft.com/office/officeart/2009/3/layout/HorizontalOrganizationChart"/>
    <dgm:cxn modelId="{47FE374B-7641-484A-A852-A178E3515838}" type="presParOf" srcId="{42D9E3E0-3B0D-4FB4-B73A-20CFC50790A4}" destId="{9B94BF44-C3B7-4D36-9033-015EE7A694D3}" srcOrd="0" destOrd="0" presId="urn:microsoft.com/office/officeart/2009/3/layout/HorizontalOrganizationChart"/>
    <dgm:cxn modelId="{3FCE9ECA-2C11-4857-AA65-C78A097D7F5F}" type="presParOf" srcId="{9B94BF44-C3B7-4D36-9033-015EE7A694D3}" destId="{F78786DD-F80A-4F06-B8A7-DD6DD2F392EE}" srcOrd="0" destOrd="0" presId="urn:microsoft.com/office/officeart/2009/3/layout/HorizontalOrganizationChart"/>
    <dgm:cxn modelId="{E5463C06-B1C4-4330-95C9-75344F7CD995}" type="presParOf" srcId="{9B94BF44-C3B7-4D36-9033-015EE7A694D3}" destId="{30DE691D-BAAC-4CD4-80BC-CC49B608340C}" srcOrd="1" destOrd="0" presId="urn:microsoft.com/office/officeart/2009/3/layout/HorizontalOrganizationChart"/>
    <dgm:cxn modelId="{E04DD97C-8F5D-43A5-90A6-FD64240FC224}" type="presParOf" srcId="{42D9E3E0-3B0D-4FB4-B73A-20CFC50790A4}" destId="{1755524C-3BDA-40F5-A6EA-3FD037F155DD}" srcOrd="1" destOrd="0" presId="urn:microsoft.com/office/officeart/2009/3/layout/HorizontalOrganizationChart"/>
    <dgm:cxn modelId="{9406574A-F7B5-4491-A247-B58A594120B6}" type="presParOf" srcId="{42D9E3E0-3B0D-4FB4-B73A-20CFC50790A4}" destId="{F4FA238D-6CF0-444F-BEB8-F34A97330A30}" srcOrd="2" destOrd="0" presId="urn:microsoft.com/office/officeart/2009/3/layout/HorizontalOrganizationChart"/>
    <dgm:cxn modelId="{A089311D-FD10-455E-85F4-A72C229003AE}" type="presParOf" srcId="{1843553F-98C9-4C42-8A5B-71F5C08DC355}" destId="{3AED3B7A-19E9-4E82-8102-F9039C300AFC}" srcOrd="2" destOrd="0" presId="urn:microsoft.com/office/officeart/2009/3/layout/HorizontalOrganizationChart"/>
    <dgm:cxn modelId="{69EEF07E-3AA5-466F-8EE4-0D6C406AF33E}" type="presParOf" srcId="{0E354BAB-3BCF-4178-8310-F3733A8FA94A}" destId="{8DE033DC-7151-4E0E-A114-FFE336D4731E}" srcOrd="12" destOrd="0" presId="urn:microsoft.com/office/officeart/2009/3/layout/HorizontalOrganizationChart"/>
    <dgm:cxn modelId="{FA6CBB9E-7B0E-40D6-AAE8-40CE67460DBD}" type="presParOf" srcId="{0E354BAB-3BCF-4178-8310-F3733A8FA94A}" destId="{EF12147A-9810-4A8C-9F9E-1DA7AF396627}" srcOrd="13" destOrd="0" presId="urn:microsoft.com/office/officeart/2009/3/layout/HorizontalOrganizationChart"/>
    <dgm:cxn modelId="{0BAD2DC5-718E-4A1C-A672-C1DA45F47C3B}" type="presParOf" srcId="{EF12147A-9810-4A8C-9F9E-1DA7AF396627}" destId="{6E5B334B-C64B-4AB5-9BEB-E6CBDD21E6E0}" srcOrd="0" destOrd="0" presId="urn:microsoft.com/office/officeart/2009/3/layout/HorizontalOrganizationChart"/>
    <dgm:cxn modelId="{A5D664F9-D44E-47E1-B055-2FBB6B5156CA}" type="presParOf" srcId="{6E5B334B-C64B-4AB5-9BEB-E6CBDD21E6E0}" destId="{53A20D41-0555-4BA3-A9AC-14F281794942}" srcOrd="0" destOrd="0" presId="urn:microsoft.com/office/officeart/2009/3/layout/HorizontalOrganizationChart"/>
    <dgm:cxn modelId="{AD63B200-5DFE-4085-AC8B-D7FB888093AF}" type="presParOf" srcId="{6E5B334B-C64B-4AB5-9BEB-E6CBDD21E6E0}" destId="{8C23D794-ACD8-42BB-B3C3-3BD30E8786C8}" srcOrd="1" destOrd="0" presId="urn:microsoft.com/office/officeart/2009/3/layout/HorizontalOrganizationChart"/>
    <dgm:cxn modelId="{4961D8CB-EBF2-489E-B207-BAB1EC3F4AC0}" type="presParOf" srcId="{EF12147A-9810-4A8C-9F9E-1DA7AF396627}" destId="{2DCC0D0F-A263-4235-91EA-225AF36787E9}" srcOrd="1" destOrd="0" presId="urn:microsoft.com/office/officeart/2009/3/layout/HorizontalOrganizationChart"/>
    <dgm:cxn modelId="{A1FFCA63-0B42-4FF7-9402-A487E4FE1AB5}" type="presParOf" srcId="{EF12147A-9810-4A8C-9F9E-1DA7AF396627}" destId="{AE5FB45B-BA33-4558-ABF1-9A5F1E0BC3B4}" srcOrd="2" destOrd="0" presId="urn:microsoft.com/office/officeart/2009/3/layout/HorizontalOrganizationChart"/>
    <dgm:cxn modelId="{97BCE053-961F-47A6-A89C-397625BA35D5}" type="presParOf" srcId="{2AAD5E90-7728-446F-A4A8-03F2EEEB6614}" destId="{2ACC9341-CD6A-4C52-A76B-51482DF85A3C}" srcOrd="2" destOrd="0" presId="urn:microsoft.com/office/officeart/2009/3/layout/Horizontal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148C78-6684-4B5C-9D2E-813B252B7FC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E0BB82E-A709-4C60-8FE2-8902C33A77EA}">
      <dgm:prSet phldrT="[文字]" custT="1"/>
      <dgm:spPr>
        <a:xfrm>
          <a:off x="1553" y="17384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20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進入首頁</a:t>
          </a:r>
        </a:p>
      </dgm:t>
    </dgm:pt>
    <dgm:pt modelId="{D3F5995C-6215-44C9-B032-119D66CC97F9}" type="parTrans" cxnId="{FE28643C-3BD9-455C-ACD0-C857AD1D2DD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A69C26E-FFC0-4053-B16E-66F0CEEAB59D}" type="sibTrans" cxnId="{FE28643C-3BD9-455C-ACD0-C857AD1D2DD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8000A5A-03D4-491E-BB70-3F729C3BA02E}">
      <dgm:prSet phldrT="[文字]" custT="1"/>
      <dgm:spPr>
        <a:xfrm>
          <a:off x="1705257" y="17384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6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選擇套餐、主食</a:t>
          </a:r>
          <a:r>
            <a:rPr lang="en-US" altLang="zh-TW" sz="16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or</a:t>
          </a:r>
          <a:r>
            <a:rPr lang="zh-TW" altLang="en-US" sz="16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點心</a:t>
          </a:r>
        </a:p>
      </dgm:t>
    </dgm:pt>
    <dgm:pt modelId="{7248B107-9456-4E57-8E37-0CA40F89F88B}" type="parTrans" cxnId="{E0AC16AD-AA10-4C2A-8C6D-9DAAD948C9D8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0A1440-5BD3-4711-921B-4F0A7952BECA}" type="sibTrans" cxnId="{E0AC16AD-AA10-4C2A-8C6D-9DAAD948C9D8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F36B703-FAD8-4295-8CAD-2C1C1A765FFF}">
      <dgm:prSet phldrT="[文字]" custT="1"/>
      <dgm:spPr>
        <a:xfrm>
          <a:off x="3408961" y="17384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6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放入購物車</a:t>
          </a:r>
        </a:p>
      </dgm:t>
    </dgm:pt>
    <dgm:pt modelId="{C21FFF3A-6E4B-4083-B1D5-42E719C90EDD}" type="parTrans" cxnId="{FC82DF4D-5C9E-4F58-ADE7-375C908E4916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1F95E3-DBE9-44A9-B17F-63A84ADD68AD}" type="sibTrans" cxnId="{FC82DF4D-5C9E-4F58-ADE7-375C908E4916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C933CDD-D843-497C-B475-21DF6AD0F408}" type="pres">
      <dgm:prSet presAssocID="{1F148C78-6684-4B5C-9D2E-813B252B7FC9}" presName="Name0" presStyleCnt="0">
        <dgm:presLayoutVars>
          <dgm:dir/>
          <dgm:animLvl val="lvl"/>
          <dgm:resizeHandles val="exact"/>
        </dgm:presLayoutVars>
      </dgm:prSet>
      <dgm:spPr/>
    </dgm:pt>
    <dgm:pt modelId="{BAD0F42F-8E2D-41D4-B4B2-76F0A16BDCEB}" type="pres">
      <dgm:prSet presAssocID="{2E0BB82E-A709-4C60-8FE2-8902C33A77E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FB414AA-6243-48AF-92DC-7B94B2B8BC34}" type="pres">
      <dgm:prSet presAssocID="{3A69C26E-FFC0-4053-B16E-66F0CEEAB59D}" presName="parTxOnlySpace" presStyleCnt="0"/>
      <dgm:spPr/>
    </dgm:pt>
    <dgm:pt modelId="{A6B47167-0A87-4812-91AF-37265EC6363E}" type="pres">
      <dgm:prSet presAssocID="{68000A5A-03D4-491E-BB70-3F729C3BA0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AC388E6-E8C5-42C6-A6EC-0AFCA282A5DA}" type="pres">
      <dgm:prSet presAssocID="{440A1440-5BD3-4711-921B-4F0A7952BECA}" presName="parTxOnlySpace" presStyleCnt="0"/>
      <dgm:spPr/>
    </dgm:pt>
    <dgm:pt modelId="{4C7CD571-0417-4B16-8692-C302FA4CE528}" type="pres">
      <dgm:prSet presAssocID="{3F36B703-FAD8-4295-8CAD-2C1C1A765FF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62B3208-1841-4D2A-A83A-C71FFF8059D8}" type="presOf" srcId="{68000A5A-03D4-491E-BB70-3F729C3BA02E}" destId="{A6B47167-0A87-4812-91AF-37265EC6363E}" srcOrd="0" destOrd="0" presId="urn:microsoft.com/office/officeart/2005/8/layout/chevron1"/>
    <dgm:cxn modelId="{FE28643C-3BD9-455C-ACD0-C857AD1D2DD2}" srcId="{1F148C78-6684-4B5C-9D2E-813B252B7FC9}" destId="{2E0BB82E-A709-4C60-8FE2-8902C33A77EA}" srcOrd="0" destOrd="0" parTransId="{D3F5995C-6215-44C9-B032-119D66CC97F9}" sibTransId="{3A69C26E-FFC0-4053-B16E-66F0CEEAB59D}"/>
    <dgm:cxn modelId="{4FF6695F-9357-4307-837E-AF05EE3DE54B}" type="presOf" srcId="{2E0BB82E-A709-4C60-8FE2-8902C33A77EA}" destId="{BAD0F42F-8E2D-41D4-B4B2-76F0A16BDCEB}" srcOrd="0" destOrd="0" presId="urn:microsoft.com/office/officeart/2005/8/layout/chevron1"/>
    <dgm:cxn modelId="{FC82DF4D-5C9E-4F58-ADE7-375C908E4916}" srcId="{1F148C78-6684-4B5C-9D2E-813B252B7FC9}" destId="{3F36B703-FAD8-4295-8CAD-2C1C1A765FFF}" srcOrd="2" destOrd="0" parTransId="{C21FFF3A-6E4B-4083-B1D5-42E719C90EDD}" sibTransId="{441F95E3-DBE9-44A9-B17F-63A84ADD68AD}"/>
    <dgm:cxn modelId="{E0AC16AD-AA10-4C2A-8C6D-9DAAD948C9D8}" srcId="{1F148C78-6684-4B5C-9D2E-813B252B7FC9}" destId="{68000A5A-03D4-491E-BB70-3F729C3BA02E}" srcOrd="1" destOrd="0" parTransId="{7248B107-9456-4E57-8E37-0CA40F89F88B}" sibTransId="{440A1440-5BD3-4711-921B-4F0A7952BECA}"/>
    <dgm:cxn modelId="{7015ECC0-D1B9-4773-80D2-5AFE9C58E06B}" type="presOf" srcId="{3F36B703-FAD8-4295-8CAD-2C1C1A765FFF}" destId="{4C7CD571-0417-4B16-8692-C302FA4CE528}" srcOrd="0" destOrd="0" presId="urn:microsoft.com/office/officeart/2005/8/layout/chevron1"/>
    <dgm:cxn modelId="{FC53DCEC-F9B2-4DB8-BFEA-CEE1B20195ED}" type="presOf" srcId="{1F148C78-6684-4B5C-9D2E-813B252B7FC9}" destId="{FC933CDD-D843-497C-B475-21DF6AD0F408}" srcOrd="0" destOrd="0" presId="urn:microsoft.com/office/officeart/2005/8/layout/chevron1"/>
    <dgm:cxn modelId="{68E8FA55-C4B4-4E59-B4B2-BD2E7E78FA92}" type="presParOf" srcId="{FC933CDD-D843-497C-B475-21DF6AD0F408}" destId="{BAD0F42F-8E2D-41D4-B4B2-76F0A16BDCEB}" srcOrd="0" destOrd="0" presId="urn:microsoft.com/office/officeart/2005/8/layout/chevron1"/>
    <dgm:cxn modelId="{9CBBC010-2EC0-4F7C-AE85-B7C9A1619ABE}" type="presParOf" srcId="{FC933CDD-D843-497C-B475-21DF6AD0F408}" destId="{DFB414AA-6243-48AF-92DC-7B94B2B8BC34}" srcOrd="1" destOrd="0" presId="urn:microsoft.com/office/officeart/2005/8/layout/chevron1"/>
    <dgm:cxn modelId="{7A0F5B8B-C945-4DEB-9527-8BAD394AF6E8}" type="presParOf" srcId="{FC933CDD-D843-497C-B475-21DF6AD0F408}" destId="{A6B47167-0A87-4812-91AF-37265EC6363E}" srcOrd="2" destOrd="0" presId="urn:microsoft.com/office/officeart/2005/8/layout/chevron1"/>
    <dgm:cxn modelId="{B30ED8BC-8275-4E50-AE64-E7E3EBF858C3}" type="presParOf" srcId="{FC933CDD-D843-497C-B475-21DF6AD0F408}" destId="{3AC388E6-E8C5-42C6-A6EC-0AFCA282A5DA}" srcOrd="3" destOrd="0" presId="urn:microsoft.com/office/officeart/2005/8/layout/chevron1"/>
    <dgm:cxn modelId="{D795E0A1-72C8-40B9-A357-FECB1A7D09FD}" type="presParOf" srcId="{FC933CDD-D843-497C-B475-21DF6AD0F408}" destId="{4C7CD571-0417-4B16-8692-C302FA4CE52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E91C2-56F8-4455-A5A4-609A1B4A3D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7D1ACF-987B-4A59-8B6A-A9C4815F705B}">
      <dgm:prSet phldrT="[文字]" custT="1"/>
      <dgm:spPr>
        <a:xfrm>
          <a:off x="1553" y="7859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8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點選確認購買</a:t>
          </a:r>
        </a:p>
      </dgm:t>
    </dgm:pt>
    <dgm:pt modelId="{4E4AF217-D1E2-4129-8C70-E8879A3C55AC}" type="parTrans" cxnId="{909D23B7-BECA-4D17-A17D-44EAEEBA2939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DA6CC0-0CE9-415D-AFF7-94FA510909A3}" type="sibTrans" cxnId="{909D23B7-BECA-4D17-A17D-44EAEEBA2939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791BA3-B565-4B00-93EC-D8CB899A0824}">
      <dgm:prSet phldrT="[文字]" custT="1"/>
      <dgm:spPr>
        <a:xfrm>
          <a:off x="1705257" y="7859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8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填寫地址</a:t>
          </a:r>
        </a:p>
      </dgm:t>
    </dgm:pt>
    <dgm:pt modelId="{774DD157-521D-4949-9A7B-155E1E4B2777}" type="parTrans" cxnId="{FFE9BCA1-6103-4FFE-B4E7-31A9D5DA2552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A6970C-A675-432D-A6B3-34A11F26AAE0}" type="sibTrans" cxnId="{FFE9BCA1-6103-4FFE-B4E7-31A9D5DA2552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CC42495-B5B6-4097-82EE-3AC3D85A1DF8}">
      <dgm:prSet phldrT="[文字]" custT="1"/>
      <dgm:spPr>
        <a:xfrm>
          <a:off x="3408961" y="78599"/>
          <a:ext cx="1893004" cy="75720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8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購買成功</a:t>
          </a:r>
        </a:p>
      </dgm:t>
    </dgm:pt>
    <dgm:pt modelId="{8A5DF7EA-A5B1-41E4-B295-160185581815}" type="parTrans" cxnId="{38311BE4-039D-4AEC-8A9A-A0F300D5A732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A3F3FD5-1F27-485F-8BA5-5C44719CDA2F}" type="sibTrans" cxnId="{38311BE4-039D-4AEC-8A9A-A0F300D5A732}">
      <dgm:prSet/>
      <dgm:spPr/>
      <dgm:t>
        <a:bodyPr/>
        <a:lstStyle/>
        <a:p>
          <a:endParaRPr lang="zh-TW" altLang="en-US" sz="1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DD7035-1F60-4FEF-B911-27F772A37059}" type="pres">
      <dgm:prSet presAssocID="{891E91C2-56F8-4455-A5A4-609A1B4A3D1F}" presName="Name0" presStyleCnt="0">
        <dgm:presLayoutVars>
          <dgm:dir/>
          <dgm:animLvl val="lvl"/>
          <dgm:resizeHandles val="exact"/>
        </dgm:presLayoutVars>
      </dgm:prSet>
      <dgm:spPr/>
    </dgm:pt>
    <dgm:pt modelId="{C21BD7D5-EDC8-43A9-A538-A6642B1F0DEC}" type="pres">
      <dgm:prSet presAssocID="{CA7D1ACF-987B-4A59-8B6A-A9C4815F705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4AF360-425A-457D-8AFF-C780FA043C24}" type="pres">
      <dgm:prSet presAssocID="{88DA6CC0-0CE9-415D-AFF7-94FA510909A3}" presName="parTxOnlySpace" presStyleCnt="0"/>
      <dgm:spPr/>
    </dgm:pt>
    <dgm:pt modelId="{125D60CE-3045-45B4-BC9D-3D390DBE3A57}" type="pres">
      <dgm:prSet presAssocID="{6B791BA3-B565-4B00-93EC-D8CB899A082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3FD408-186E-47D9-9321-F1AD80BF3640}" type="pres">
      <dgm:prSet presAssocID="{5BA6970C-A675-432D-A6B3-34A11F26AAE0}" presName="parTxOnlySpace" presStyleCnt="0"/>
      <dgm:spPr/>
    </dgm:pt>
    <dgm:pt modelId="{AAF8540C-1511-4241-AE6C-0119BC9D6A3E}" type="pres">
      <dgm:prSet presAssocID="{2CC42495-B5B6-4097-82EE-3AC3D85A1DF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967D165-2027-496E-94B2-728E2FDD522B}" type="presOf" srcId="{6B791BA3-B565-4B00-93EC-D8CB899A0824}" destId="{125D60CE-3045-45B4-BC9D-3D390DBE3A57}" srcOrd="0" destOrd="0" presId="urn:microsoft.com/office/officeart/2005/8/layout/chevron1"/>
    <dgm:cxn modelId="{FFE9BCA1-6103-4FFE-B4E7-31A9D5DA2552}" srcId="{891E91C2-56F8-4455-A5A4-609A1B4A3D1F}" destId="{6B791BA3-B565-4B00-93EC-D8CB899A0824}" srcOrd="1" destOrd="0" parTransId="{774DD157-521D-4949-9A7B-155E1E4B2777}" sibTransId="{5BA6970C-A675-432D-A6B3-34A11F26AAE0}"/>
    <dgm:cxn modelId="{909D23B7-BECA-4D17-A17D-44EAEEBA2939}" srcId="{891E91C2-56F8-4455-A5A4-609A1B4A3D1F}" destId="{CA7D1ACF-987B-4A59-8B6A-A9C4815F705B}" srcOrd="0" destOrd="0" parTransId="{4E4AF217-D1E2-4129-8C70-E8879A3C55AC}" sibTransId="{88DA6CC0-0CE9-415D-AFF7-94FA510909A3}"/>
    <dgm:cxn modelId="{8949C1CC-7A62-4E28-AEE5-1A37DD911792}" type="presOf" srcId="{891E91C2-56F8-4455-A5A4-609A1B4A3D1F}" destId="{6EDD7035-1F60-4FEF-B911-27F772A37059}" srcOrd="0" destOrd="0" presId="urn:microsoft.com/office/officeart/2005/8/layout/chevron1"/>
    <dgm:cxn modelId="{0B172ECD-22E9-4870-B53E-C8A16A67EE2F}" type="presOf" srcId="{CA7D1ACF-987B-4A59-8B6A-A9C4815F705B}" destId="{C21BD7D5-EDC8-43A9-A538-A6642B1F0DEC}" srcOrd="0" destOrd="0" presId="urn:microsoft.com/office/officeart/2005/8/layout/chevron1"/>
    <dgm:cxn modelId="{38311BE4-039D-4AEC-8A9A-A0F300D5A732}" srcId="{891E91C2-56F8-4455-A5A4-609A1B4A3D1F}" destId="{2CC42495-B5B6-4097-82EE-3AC3D85A1DF8}" srcOrd="2" destOrd="0" parTransId="{8A5DF7EA-A5B1-41E4-B295-160185581815}" sibTransId="{EA3F3FD5-1F27-485F-8BA5-5C44719CDA2F}"/>
    <dgm:cxn modelId="{637022F9-6FBC-4C77-9C73-AFEA21B2E012}" type="presOf" srcId="{2CC42495-B5B6-4097-82EE-3AC3D85A1DF8}" destId="{AAF8540C-1511-4241-AE6C-0119BC9D6A3E}" srcOrd="0" destOrd="0" presId="urn:microsoft.com/office/officeart/2005/8/layout/chevron1"/>
    <dgm:cxn modelId="{CA6972AA-9498-4260-AA6B-CE270CC60C00}" type="presParOf" srcId="{6EDD7035-1F60-4FEF-B911-27F772A37059}" destId="{C21BD7D5-EDC8-43A9-A538-A6642B1F0DEC}" srcOrd="0" destOrd="0" presId="urn:microsoft.com/office/officeart/2005/8/layout/chevron1"/>
    <dgm:cxn modelId="{946819AC-5C4E-4244-860D-8FBB3418F0EB}" type="presParOf" srcId="{6EDD7035-1F60-4FEF-B911-27F772A37059}" destId="{354AF360-425A-457D-8AFF-C780FA043C24}" srcOrd="1" destOrd="0" presId="urn:microsoft.com/office/officeart/2005/8/layout/chevron1"/>
    <dgm:cxn modelId="{32C02DB7-B267-49DA-9BAA-AFF9C1E6AEF7}" type="presParOf" srcId="{6EDD7035-1F60-4FEF-B911-27F772A37059}" destId="{125D60CE-3045-45B4-BC9D-3D390DBE3A57}" srcOrd="2" destOrd="0" presId="urn:microsoft.com/office/officeart/2005/8/layout/chevron1"/>
    <dgm:cxn modelId="{33BF0A4A-EA31-4358-870E-31358CC18E3D}" type="presParOf" srcId="{6EDD7035-1F60-4FEF-B911-27F772A37059}" destId="{DD3FD408-186E-47D9-9321-F1AD80BF3640}" srcOrd="3" destOrd="0" presId="urn:microsoft.com/office/officeart/2005/8/layout/chevron1"/>
    <dgm:cxn modelId="{0A621EF8-CFF0-4DCE-B0FE-B8728DD92C92}" type="presParOf" srcId="{6EDD7035-1F60-4FEF-B911-27F772A37059}" destId="{AAF8540C-1511-4241-AE6C-0119BC9D6A3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033DC-7151-4E0E-A114-FFE336D4731E}">
      <dsp:nvSpPr>
        <dsp:cNvPr id="0" name=""/>
        <dsp:cNvSpPr/>
      </dsp:nvSpPr>
      <dsp:spPr>
        <a:xfrm>
          <a:off x="2619521" y="2568801"/>
          <a:ext cx="309668" cy="2330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021231"/>
              </a:lnTo>
              <a:lnTo>
                <a:pt x="268602" y="2021231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EE5BB-777D-4DD0-8587-98CA1889F4CA}">
      <dsp:nvSpPr>
        <dsp:cNvPr id="0" name=""/>
        <dsp:cNvSpPr/>
      </dsp:nvSpPr>
      <dsp:spPr>
        <a:xfrm>
          <a:off x="4477529" y="4187547"/>
          <a:ext cx="3096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96D70-92EC-4476-9B4D-3598261EB66C}">
      <dsp:nvSpPr>
        <dsp:cNvPr id="0" name=""/>
        <dsp:cNvSpPr/>
      </dsp:nvSpPr>
      <dsp:spPr>
        <a:xfrm>
          <a:off x="2619521" y="2568801"/>
          <a:ext cx="309668" cy="166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1443736"/>
              </a:lnTo>
              <a:lnTo>
                <a:pt x="268602" y="1443736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B71F8F-8111-47B5-A72F-388EC9063D46}">
      <dsp:nvSpPr>
        <dsp:cNvPr id="0" name=""/>
        <dsp:cNvSpPr/>
      </dsp:nvSpPr>
      <dsp:spPr>
        <a:xfrm>
          <a:off x="2619521" y="2568801"/>
          <a:ext cx="309668" cy="998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866242"/>
              </a:lnTo>
              <a:lnTo>
                <a:pt x="268602" y="866242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E2BEE-5988-438D-B113-DC187AA714C2}">
      <dsp:nvSpPr>
        <dsp:cNvPr id="0" name=""/>
        <dsp:cNvSpPr/>
      </dsp:nvSpPr>
      <dsp:spPr>
        <a:xfrm>
          <a:off x="4477529" y="2855974"/>
          <a:ext cx="3096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31A80-C5F1-4388-B3A7-56BFD616CBA6}">
      <dsp:nvSpPr>
        <dsp:cNvPr id="0" name=""/>
        <dsp:cNvSpPr/>
      </dsp:nvSpPr>
      <dsp:spPr>
        <a:xfrm>
          <a:off x="2619521" y="2568801"/>
          <a:ext cx="309668" cy="33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88747"/>
              </a:lnTo>
              <a:lnTo>
                <a:pt x="268602" y="288747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C9ED1-FD2E-49DE-AA95-B0637DC594AC}">
      <dsp:nvSpPr>
        <dsp:cNvPr id="0" name=""/>
        <dsp:cNvSpPr/>
      </dsp:nvSpPr>
      <dsp:spPr>
        <a:xfrm>
          <a:off x="4477529" y="1903015"/>
          <a:ext cx="309668" cy="332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301" y="0"/>
              </a:lnTo>
              <a:lnTo>
                <a:pt x="134301" y="288747"/>
              </a:lnTo>
              <a:lnTo>
                <a:pt x="268602" y="288747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309C4-6447-4191-9C8E-478170ECB4E2}">
      <dsp:nvSpPr>
        <dsp:cNvPr id="0" name=""/>
        <dsp:cNvSpPr/>
      </dsp:nvSpPr>
      <dsp:spPr>
        <a:xfrm>
          <a:off x="4477529" y="1570121"/>
          <a:ext cx="309668" cy="332893"/>
        </a:xfrm>
        <a:custGeom>
          <a:avLst/>
          <a:gdLst/>
          <a:ahLst/>
          <a:cxnLst/>
          <a:rect l="0" t="0" r="0" b="0"/>
          <a:pathLst>
            <a:path>
              <a:moveTo>
                <a:pt x="0" y="288747"/>
              </a:moveTo>
              <a:lnTo>
                <a:pt x="134301" y="288747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C1376-1CDB-4A46-AF7D-A918B0C18066}">
      <dsp:nvSpPr>
        <dsp:cNvPr id="0" name=""/>
        <dsp:cNvSpPr/>
      </dsp:nvSpPr>
      <dsp:spPr>
        <a:xfrm>
          <a:off x="2619521" y="1903015"/>
          <a:ext cx="309668" cy="665786"/>
        </a:xfrm>
        <a:custGeom>
          <a:avLst/>
          <a:gdLst/>
          <a:ahLst/>
          <a:cxnLst/>
          <a:rect l="0" t="0" r="0" b="0"/>
          <a:pathLst>
            <a:path>
              <a:moveTo>
                <a:pt x="0" y="577494"/>
              </a:moveTo>
              <a:lnTo>
                <a:pt x="134301" y="577494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F5833-40D7-45D9-81A0-D65745655010}">
      <dsp:nvSpPr>
        <dsp:cNvPr id="0" name=""/>
        <dsp:cNvSpPr/>
      </dsp:nvSpPr>
      <dsp:spPr>
        <a:xfrm>
          <a:off x="4477529" y="858615"/>
          <a:ext cx="3096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602" y="45720"/>
              </a:lnTo>
            </a:path>
          </a:pathLst>
        </a:custGeom>
        <a:noFill/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6B24B-CACC-4F31-8618-E8956B6882E8}">
      <dsp:nvSpPr>
        <dsp:cNvPr id="0" name=""/>
        <dsp:cNvSpPr/>
      </dsp:nvSpPr>
      <dsp:spPr>
        <a:xfrm>
          <a:off x="2619521" y="904335"/>
          <a:ext cx="309668" cy="1664466"/>
        </a:xfrm>
        <a:custGeom>
          <a:avLst/>
          <a:gdLst/>
          <a:ahLst/>
          <a:cxnLst/>
          <a:rect l="0" t="0" r="0" b="0"/>
          <a:pathLst>
            <a:path>
              <a:moveTo>
                <a:pt x="0" y="1443736"/>
              </a:moveTo>
              <a:lnTo>
                <a:pt x="134301" y="1443736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CAEE7-EBED-42B3-98A1-BA36388C7C64}">
      <dsp:nvSpPr>
        <dsp:cNvPr id="0" name=""/>
        <dsp:cNvSpPr/>
      </dsp:nvSpPr>
      <dsp:spPr>
        <a:xfrm>
          <a:off x="2619521" y="238548"/>
          <a:ext cx="309668" cy="2330252"/>
        </a:xfrm>
        <a:custGeom>
          <a:avLst/>
          <a:gdLst/>
          <a:ahLst/>
          <a:cxnLst/>
          <a:rect l="0" t="0" r="0" b="0"/>
          <a:pathLst>
            <a:path>
              <a:moveTo>
                <a:pt x="0" y="2021231"/>
              </a:moveTo>
              <a:lnTo>
                <a:pt x="134301" y="2021231"/>
              </a:lnTo>
              <a:lnTo>
                <a:pt x="134301" y="0"/>
              </a:lnTo>
              <a:lnTo>
                <a:pt x="268602" y="0"/>
              </a:lnTo>
            </a:path>
          </a:pathLst>
        </a:custGeom>
        <a:noFill/>
        <a:ln w="12700" cap="flat" cmpd="sng" algn="ctr">
          <a:solidFill>
            <a:srgbClr val="A5A5A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4B933-3C0A-4B1D-99F5-978B71F5509B}">
      <dsp:nvSpPr>
        <dsp:cNvPr id="0" name=""/>
        <dsp:cNvSpPr/>
      </dsp:nvSpPr>
      <dsp:spPr>
        <a:xfrm>
          <a:off x="1071180" y="2332679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首頁</a:t>
          </a:r>
        </a:p>
      </dsp:txBody>
      <dsp:txXfrm>
        <a:off x="1071180" y="2332679"/>
        <a:ext cx="1548340" cy="472243"/>
      </dsp:txXfrm>
    </dsp:sp>
    <dsp:sp modelId="{5CFF8EE5-3C66-43E9-AF37-3896DF390124}">
      <dsp:nvSpPr>
        <dsp:cNvPr id="0" name=""/>
        <dsp:cNvSpPr/>
      </dsp:nvSpPr>
      <dsp:spPr>
        <a:xfrm>
          <a:off x="2929189" y="2426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關於我們</a:t>
          </a:r>
        </a:p>
      </dsp:txBody>
      <dsp:txXfrm>
        <a:off x="2929189" y="2426"/>
        <a:ext cx="1548340" cy="472243"/>
      </dsp:txXfrm>
    </dsp:sp>
    <dsp:sp modelId="{3726F88C-DD70-444F-967C-CEF7FA5876FD}">
      <dsp:nvSpPr>
        <dsp:cNvPr id="0" name=""/>
        <dsp:cNvSpPr/>
      </dsp:nvSpPr>
      <dsp:spPr>
        <a:xfrm>
          <a:off x="2929189" y="668213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購物車</a:t>
          </a:r>
        </a:p>
      </dsp:txBody>
      <dsp:txXfrm>
        <a:off x="2929189" y="668213"/>
        <a:ext cx="1548340" cy="472243"/>
      </dsp:txXfrm>
    </dsp:sp>
    <dsp:sp modelId="{4AA112B7-FBF5-4125-9939-CC584CE0ED89}">
      <dsp:nvSpPr>
        <dsp:cNvPr id="0" name=""/>
        <dsp:cNvSpPr/>
      </dsp:nvSpPr>
      <dsp:spPr>
        <a:xfrm>
          <a:off x="4787197" y="668213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確認訂單</a:t>
          </a:r>
        </a:p>
      </dsp:txBody>
      <dsp:txXfrm>
        <a:off x="4787197" y="668213"/>
        <a:ext cx="1548340" cy="472243"/>
      </dsp:txXfrm>
    </dsp:sp>
    <dsp:sp modelId="{DE80314B-7929-43A4-AAB0-E64E04D0491B}">
      <dsp:nvSpPr>
        <dsp:cNvPr id="0" name=""/>
        <dsp:cNvSpPr/>
      </dsp:nvSpPr>
      <dsp:spPr>
        <a:xfrm>
          <a:off x="2929189" y="1666893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會員專區</a:t>
          </a:r>
        </a:p>
      </dsp:txBody>
      <dsp:txXfrm>
        <a:off x="2929189" y="1666893"/>
        <a:ext cx="1548340" cy="472243"/>
      </dsp:txXfrm>
    </dsp:sp>
    <dsp:sp modelId="{7E110828-A29F-4AEA-AEBB-F974E598345F}">
      <dsp:nvSpPr>
        <dsp:cNvPr id="0" name=""/>
        <dsp:cNvSpPr/>
      </dsp:nvSpPr>
      <dsp:spPr>
        <a:xfrm>
          <a:off x="4787197" y="1333999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會員資料</a:t>
          </a:r>
        </a:p>
      </dsp:txBody>
      <dsp:txXfrm>
        <a:off x="4787197" y="1333999"/>
        <a:ext cx="1548340" cy="472243"/>
      </dsp:txXfrm>
    </dsp:sp>
    <dsp:sp modelId="{4A354AFC-E72B-41C6-83F7-1901DC8163F2}">
      <dsp:nvSpPr>
        <dsp:cNvPr id="0" name=""/>
        <dsp:cNvSpPr/>
      </dsp:nvSpPr>
      <dsp:spPr>
        <a:xfrm>
          <a:off x="4787197" y="1999786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消費紀錄</a:t>
          </a:r>
        </a:p>
      </dsp:txBody>
      <dsp:txXfrm>
        <a:off x="4787197" y="1999786"/>
        <a:ext cx="1548340" cy="472243"/>
      </dsp:txXfrm>
    </dsp:sp>
    <dsp:sp modelId="{0D12C9EA-0CB2-4C99-B1A8-A90C255B86A1}">
      <dsp:nvSpPr>
        <dsp:cNvPr id="0" name=""/>
        <dsp:cNvSpPr/>
      </dsp:nvSpPr>
      <dsp:spPr>
        <a:xfrm>
          <a:off x="2929189" y="2665572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登入</a:t>
          </a:r>
        </a:p>
      </dsp:txBody>
      <dsp:txXfrm>
        <a:off x="2929189" y="2665572"/>
        <a:ext cx="1548340" cy="472243"/>
      </dsp:txXfrm>
    </dsp:sp>
    <dsp:sp modelId="{75D0CA13-FC3F-4E02-8082-BE592F883F3F}">
      <dsp:nvSpPr>
        <dsp:cNvPr id="0" name=""/>
        <dsp:cNvSpPr/>
      </dsp:nvSpPr>
      <dsp:spPr>
        <a:xfrm>
          <a:off x="4787197" y="2665572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註冊</a:t>
          </a:r>
        </a:p>
      </dsp:txBody>
      <dsp:txXfrm>
        <a:off x="4787197" y="2665572"/>
        <a:ext cx="1548340" cy="472243"/>
      </dsp:txXfrm>
    </dsp:sp>
    <dsp:sp modelId="{85D93671-77AC-47B2-863B-9AEE81D198F7}">
      <dsp:nvSpPr>
        <dsp:cNvPr id="0" name=""/>
        <dsp:cNvSpPr/>
      </dsp:nvSpPr>
      <dsp:spPr>
        <a:xfrm>
          <a:off x="2929189" y="3331359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吮指套餐</a:t>
          </a:r>
        </a:p>
      </dsp:txBody>
      <dsp:txXfrm>
        <a:off x="2929189" y="3331359"/>
        <a:ext cx="1548340" cy="472243"/>
      </dsp:txXfrm>
    </dsp:sp>
    <dsp:sp modelId="{24590CE4-180E-4714-87C0-F9FF283D9628}">
      <dsp:nvSpPr>
        <dsp:cNvPr id="0" name=""/>
        <dsp:cNvSpPr/>
      </dsp:nvSpPr>
      <dsp:spPr>
        <a:xfrm>
          <a:off x="2929189" y="3997145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主食專區</a:t>
          </a:r>
        </a:p>
      </dsp:txBody>
      <dsp:txXfrm>
        <a:off x="2929189" y="3997145"/>
        <a:ext cx="1548340" cy="472243"/>
      </dsp:txXfrm>
    </dsp:sp>
    <dsp:sp modelId="{F78786DD-F80A-4F06-B8A7-DD6DD2F392EE}">
      <dsp:nvSpPr>
        <dsp:cNvPr id="0" name=""/>
        <dsp:cNvSpPr/>
      </dsp:nvSpPr>
      <dsp:spPr>
        <a:xfrm>
          <a:off x="4787197" y="3997145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產品頁面</a:t>
          </a:r>
        </a:p>
      </dsp:txBody>
      <dsp:txXfrm>
        <a:off x="4787197" y="3997145"/>
        <a:ext cx="1548340" cy="472243"/>
      </dsp:txXfrm>
    </dsp:sp>
    <dsp:sp modelId="{53A20D41-0555-4BA3-A9AC-14F281794942}">
      <dsp:nvSpPr>
        <dsp:cNvPr id="0" name=""/>
        <dsp:cNvSpPr/>
      </dsp:nvSpPr>
      <dsp:spPr>
        <a:xfrm>
          <a:off x="2929189" y="4662932"/>
          <a:ext cx="1548340" cy="472243"/>
        </a:xfrm>
        <a:prstGeom prst="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美味點心</a:t>
          </a:r>
        </a:p>
      </dsp:txBody>
      <dsp:txXfrm>
        <a:off x="2929189" y="4662932"/>
        <a:ext cx="1548340" cy="472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0F42F-8E2D-41D4-B4B2-76F0A16BDCEB}">
      <dsp:nvSpPr>
        <dsp:cNvPr id="0" name=""/>
        <dsp:cNvSpPr/>
      </dsp:nvSpPr>
      <dsp:spPr>
        <a:xfrm>
          <a:off x="1769" y="703055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進入首頁</a:t>
          </a:r>
        </a:p>
      </dsp:txBody>
      <dsp:txXfrm>
        <a:off x="432994" y="703055"/>
        <a:ext cx="1293675" cy="862450"/>
      </dsp:txXfrm>
    </dsp:sp>
    <dsp:sp modelId="{A6B47167-0A87-4812-91AF-37265EC6363E}">
      <dsp:nvSpPr>
        <dsp:cNvPr id="0" name=""/>
        <dsp:cNvSpPr/>
      </dsp:nvSpPr>
      <dsp:spPr>
        <a:xfrm>
          <a:off x="1942282" y="703055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選擇套餐、主食</a:t>
          </a:r>
          <a:r>
            <a:rPr lang="en-US" altLang="zh-TW" sz="16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or</a:t>
          </a:r>
          <a:r>
            <a:rPr lang="zh-TW" altLang="en-US" sz="16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點心</a:t>
          </a:r>
        </a:p>
      </dsp:txBody>
      <dsp:txXfrm>
        <a:off x="2373507" y="703055"/>
        <a:ext cx="1293675" cy="862450"/>
      </dsp:txXfrm>
    </dsp:sp>
    <dsp:sp modelId="{4C7CD571-0417-4B16-8692-C302FA4CE528}">
      <dsp:nvSpPr>
        <dsp:cNvPr id="0" name=""/>
        <dsp:cNvSpPr/>
      </dsp:nvSpPr>
      <dsp:spPr>
        <a:xfrm>
          <a:off x="3882795" y="703055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放入購物車</a:t>
          </a:r>
        </a:p>
      </dsp:txBody>
      <dsp:txXfrm>
        <a:off x="4314020" y="703055"/>
        <a:ext cx="1293675" cy="862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BD7D5-EDC8-43A9-A538-A6642B1F0DEC}">
      <dsp:nvSpPr>
        <dsp:cNvPr id="0" name=""/>
        <dsp:cNvSpPr/>
      </dsp:nvSpPr>
      <dsp:spPr>
        <a:xfrm>
          <a:off x="1769" y="507489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點選確認購買</a:t>
          </a:r>
        </a:p>
      </dsp:txBody>
      <dsp:txXfrm>
        <a:off x="432994" y="507489"/>
        <a:ext cx="1293675" cy="862450"/>
      </dsp:txXfrm>
    </dsp:sp>
    <dsp:sp modelId="{125D60CE-3045-45B4-BC9D-3D390DBE3A57}">
      <dsp:nvSpPr>
        <dsp:cNvPr id="0" name=""/>
        <dsp:cNvSpPr/>
      </dsp:nvSpPr>
      <dsp:spPr>
        <a:xfrm>
          <a:off x="1942282" y="507489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填寫地址</a:t>
          </a:r>
        </a:p>
      </dsp:txBody>
      <dsp:txXfrm>
        <a:off x="2373507" y="507489"/>
        <a:ext cx="1293675" cy="862450"/>
      </dsp:txXfrm>
    </dsp:sp>
    <dsp:sp modelId="{AAF8540C-1511-4241-AE6C-0119BC9D6A3E}">
      <dsp:nvSpPr>
        <dsp:cNvPr id="0" name=""/>
        <dsp:cNvSpPr/>
      </dsp:nvSpPr>
      <dsp:spPr>
        <a:xfrm>
          <a:off x="3882795" y="507489"/>
          <a:ext cx="2156125" cy="862450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購買成功</a:t>
          </a:r>
        </a:p>
      </dsp:txBody>
      <dsp:txXfrm>
        <a:off x="4314020" y="507489"/>
        <a:ext cx="1293675" cy="86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97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37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3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74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6515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612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439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78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89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8800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3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DF69744-9271-48CC-85A3-F1DF7938864D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124D4A-04BB-4B33-885A-9063E339A31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898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673942-DAF7-4AFF-80C1-43F5A875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55" y="512351"/>
            <a:ext cx="7906625" cy="26550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36FAC9-4EBE-4070-9175-01F353790A2D}"/>
              </a:ext>
            </a:extLst>
          </p:cNvPr>
          <p:cNvSpPr/>
          <p:nvPr/>
        </p:nvSpPr>
        <p:spPr>
          <a:xfrm>
            <a:off x="5129412" y="3429000"/>
            <a:ext cx="22907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第八組</a:t>
            </a:r>
            <a:endParaRPr lang="en-US" altLang="zh-TW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賴錦慧老師</a:t>
            </a:r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10744127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劉彥鴻</a:t>
            </a:r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10744109</a:t>
            </a:r>
            <a:r>
              <a:rPr lang="zh-TW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劉修宸</a:t>
            </a:r>
            <a:endParaRPr lang="en-US" altLang="zh-TW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94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0958EB-B440-40BB-A292-5E45E1D6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238" y="372361"/>
            <a:ext cx="10178322" cy="1390452"/>
          </a:xfrm>
        </p:spPr>
        <p:txBody>
          <a:bodyPr/>
          <a:lstStyle/>
          <a:p>
            <a:pPr lvl="0"/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為會員資料，可填寫會員基本資訊，下方設有儲存鍵方便使用者修改，也有顯示密碼選項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，方便使用者知道自己打的密碼。</a:t>
            </a: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為消費紀錄，網頁可顯示之前購買紀錄和什麼方式付款。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B5A1F31A-3C8C-47DB-8999-52D2E2AB07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38" y="2270911"/>
            <a:ext cx="4787762" cy="32909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7F0B3A-C92D-4BFC-9977-B6260DD6AB5F}"/>
              </a:ext>
            </a:extLst>
          </p:cNvPr>
          <p:cNvSpPr/>
          <p:nvPr/>
        </p:nvSpPr>
        <p:spPr>
          <a:xfrm>
            <a:off x="3353305" y="556181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6D6B22-CD0E-4622-8D24-7A67E41F61F0}"/>
              </a:ext>
            </a:extLst>
          </p:cNvPr>
          <p:cNvSpPr/>
          <p:nvPr/>
        </p:nvSpPr>
        <p:spPr>
          <a:xfrm>
            <a:off x="8743863" y="556181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E2333944-7607-4CCF-B161-6AC1DAF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97" y="2270911"/>
            <a:ext cx="4787763" cy="32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52ECD-AF98-43E2-85FE-CA1197D2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64971"/>
            <a:ext cx="10178322" cy="1616696"/>
          </a:xfrm>
        </p:spPr>
        <p:txBody>
          <a:bodyPr/>
          <a:lstStyle/>
          <a:p>
            <a:pPr lvl="0"/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為購物車畫面，刪除按鈕可刪除商品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，下方購買按鈕可轉跳至確認訂單畫面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為下訂單畫面，有付款資訊供購買者填寫，最下方為下訂單，按下去即購買完成。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2A0422AD-52D9-4010-872B-67305BDF9D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9" y="1953755"/>
            <a:ext cx="5089161" cy="3122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0FFB93-7480-4F52-87DB-28FE06D8BC28}"/>
              </a:ext>
            </a:extLst>
          </p:cNvPr>
          <p:cNvSpPr/>
          <p:nvPr/>
        </p:nvSpPr>
        <p:spPr>
          <a:xfrm>
            <a:off x="3202605" y="507633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9)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ACB6CA-89D1-4BD4-957E-DBDF1DB70479}"/>
              </a:ext>
            </a:extLst>
          </p:cNvPr>
          <p:cNvSpPr/>
          <p:nvPr/>
        </p:nvSpPr>
        <p:spPr>
          <a:xfrm>
            <a:off x="8492430" y="507633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9B7B9A-7DBE-4BEF-A2CB-8ED8DF6960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58" y="1953755"/>
            <a:ext cx="5089161" cy="31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0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50881C-60FF-4DA8-B0B4-5DD57FE32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848" y="2850472"/>
            <a:ext cx="4363595" cy="1157055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為登入與註冊介面，可判斷是否有填寫資料，如果沒有填寫則無法登入與註冊。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70467B04-27B9-46B3-86E7-C5822227DD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58" y="3716434"/>
            <a:ext cx="5176744" cy="2691905"/>
          </a:xfrm>
          <a:prstGeom prst="rect">
            <a:avLst/>
          </a:prstGeom>
        </p:spPr>
      </p:pic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C45962D4-E0A0-4EFF-A7FD-5E187CDB2B1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58" y="682614"/>
            <a:ext cx="5176744" cy="2458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DEC76D-13AD-4BD5-8547-34C6EEBA2A29}"/>
              </a:ext>
            </a:extLst>
          </p:cNvPr>
          <p:cNvSpPr/>
          <p:nvPr/>
        </p:nvSpPr>
        <p:spPr>
          <a:xfrm>
            <a:off x="8625820" y="307060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11)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353D53-BADA-42C0-920F-087675F57661}"/>
              </a:ext>
            </a:extLst>
          </p:cNvPr>
          <p:cNvSpPr/>
          <p:nvPr/>
        </p:nvSpPr>
        <p:spPr>
          <a:xfrm>
            <a:off x="8625819" y="634334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12)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9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A8C9E7-E6B9-44DC-9CE9-4B928B9F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10" y="268665"/>
            <a:ext cx="10178322" cy="815417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13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14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為關於我們當中有放置組員介紹與聯絡方式，中間則有匯入地理位址，最下方也可以寄信給我們。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7658E92-86E9-4E12-8269-2A2E2B038B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2" y="1443990"/>
            <a:ext cx="4233545" cy="2014855"/>
          </a:xfrm>
          <a:prstGeom prst="rect">
            <a:avLst/>
          </a:prstGeom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3FF6AB0A-226D-47D0-8895-50A6692AC9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48" y="1443990"/>
            <a:ext cx="4191000" cy="198501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313677C-022F-4E3E-81B5-AC373BFD37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5" y="4101595"/>
            <a:ext cx="4489450" cy="21361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E4823E-26F8-49E1-AADF-391AD5AD0612}"/>
              </a:ext>
            </a:extLst>
          </p:cNvPr>
          <p:cNvSpPr/>
          <p:nvPr/>
        </p:nvSpPr>
        <p:spPr>
          <a:xfrm>
            <a:off x="3451164" y="341088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13)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211E2C-9EC8-40E1-BE9D-ED60D4BA4709}"/>
              </a:ext>
            </a:extLst>
          </p:cNvPr>
          <p:cNvSpPr/>
          <p:nvPr/>
        </p:nvSpPr>
        <p:spPr>
          <a:xfrm>
            <a:off x="8341838" y="341182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14)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760AE5-089A-44F6-ABB1-CF175461FB56}"/>
              </a:ext>
            </a:extLst>
          </p:cNvPr>
          <p:cNvSpPr/>
          <p:nvPr/>
        </p:nvSpPr>
        <p:spPr>
          <a:xfrm>
            <a:off x="5695890" y="621962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15)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9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4393D2-4A5E-4ED3-A6D5-32D375E3B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16" y="2699306"/>
            <a:ext cx="7387568" cy="3668499"/>
          </a:xfr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520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輪播動態廣告：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將封面圖做模糊效果並當作背景底圖，上層為輪播動態廣告，   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可以將我們的廣告圖進行輪播。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04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A076FF-A525-4A1A-84A1-11884C09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16" y="2774967"/>
            <a:ext cx="7387568" cy="365882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520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卷軸下滑觸發動畫：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我們利用</a:t>
            </a:r>
            <a:r>
              <a:rPr lang="en-US" altLang="zh-TW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動畫讓本週熱門的淡入動畫在卷軸下拉到可   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以顯示的位置時才進行播放。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7C26830-69D9-4D99-A7DA-EF040A377AAF}"/>
              </a:ext>
            </a:extLst>
          </p:cNvPr>
          <p:cNvSpPr/>
          <p:nvPr/>
        </p:nvSpPr>
        <p:spPr>
          <a:xfrm>
            <a:off x="3748529" y="3662315"/>
            <a:ext cx="4694942" cy="2224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88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520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商品詳細圖片選擇：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進入商品頁之後可以瀏覽商品的詳細圖片，以上方大圖為主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要播放區，下方小圖則為圖片選項，選擇後連動上方大圖。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FD71D55-B452-46F6-8135-124F5EC169A4}"/>
              </a:ext>
            </a:extLst>
          </p:cNvPr>
          <p:cNvGrpSpPr/>
          <p:nvPr/>
        </p:nvGrpSpPr>
        <p:grpSpPr>
          <a:xfrm>
            <a:off x="2402216" y="2761384"/>
            <a:ext cx="7387568" cy="3672410"/>
            <a:chOff x="2402216" y="2761384"/>
            <a:chExt cx="7387568" cy="367241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E48FD76-4C85-469B-9691-B5E6A67D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2216" y="2761384"/>
              <a:ext cx="7387568" cy="3672410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8EBB444-CDBB-4372-BF75-4B38AFF02E69}"/>
                </a:ext>
              </a:extLst>
            </p:cNvPr>
            <p:cNvSpPr/>
            <p:nvPr/>
          </p:nvSpPr>
          <p:spPr>
            <a:xfrm>
              <a:off x="3845743" y="3096707"/>
              <a:ext cx="2526383" cy="22247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44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520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輸入框判斷：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若使用者未將輸入框的資訊填寫完整，則無法送出表單，並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會跳出提示視窗告知尚未填寫哪個輸入框。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1B78A3-C16E-44FD-8E08-87A895CF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16" y="2606107"/>
            <a:ext cx="7387568" cy="3898022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90DB5A6-6740-45DB-9FBF-6A971B3F43B8}"/>
              </a:ext>
            </a:extLst>
          </p:cNvPr>
          <p:cNvSpPr/>
          <p:nvPr/>
        </p:nvSpPr>
        <p:spPr>
          <a:xfrm>
            <a:off x="4703975" y="2606106"/>
            <a:ext cx="2846895" cy="12400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81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F838BD-82F9-44C7-ABA5-C1675BBCC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16" y="2678809"/>
            <a:ext cx="7387568" cy="366071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520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商品評分與評價：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使用者可對商品進行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1-5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顆星的評分，也可寫下文字評論。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90DB5A6-6740-45DB-9FBF-6A971B3F43B8}"/>
              </a:ext>
            </a:extLst>
          </p:cNvPr>
          <p:cNvSpPr/>
          <p:nvPr/>
        </p:nvSpPr>
        <p:spPr>
          <a:xfrm>
            <a:off x="2762053" y="3709042"/>
            <a:ext cx="6325386" cy="1824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78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9325C7-2669-40B2-8137-E3F7C0D3BD2E}"/>
              </a:ext>
            </a:extLst>
          </p:cNvPr>
          <p:cNvSpPr txBox="1">
            <a:spLocks/>
          </p:cNvSpPr>
          <p:nvPr/>
        </p:nvSpPr>
        <p:spPr>
          <a:xfrm>
            <a:off x="2402216" y="1414407"/>
            <a:ext cx="7387568" cy="1215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RWD</a:t>
            </a: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網頁：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Bootstrap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做出了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RWD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自適應網頁，讓網頁不僅僅限制於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電腦上瀏覽。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CD1A0A-CFA5-4EC1-A2ED-573B1901A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7" y="2563853"/>
            <a:ext cx="2278419" cy="40489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7B563D-0268-41D0-92E5-91CD4243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55" y="2563853"/>
            <a:ext cx="2278419" cy="40537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9EC157-D211-4020-B464-F687621F6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63" y="2563852"/>
            <a:ext cx="2275701" cy="40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6E96-3FEF-4DA6-B48F-EF63FDDF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192C7-E3E9-42F6-BB08-7A0A7EC5F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517715"/>
            <a:ext cx="9994499" cy="5043341"/>
          </a:xfrm>
        </p:spPr>
        <p:txBody>
          <a:bodyPr>
            <a:normAutofit/>
          </a:bodyPr>
          <a:lstStyle/>
          <a:p>
            <a:pPr lvl="0"/>
            <a:r>
              <a:rPr lang="zh-TW" altLang="en-US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小組成員與工作內容</a:t>
            </a:r>
            <a:endParaRPr lang="zh-TW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網站內容介紹</a:t>
            </a:r>
            <a:endParaRPr lang="zh-TW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TW" sz="2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zh-TW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網站購物流程</a:t>
            </a:r>
            <a:endParaRPr lang="zh-TW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網站功能介紹</a:t>
            </a:r>
            <a:endParaRPr lang="zh-TW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簡要說明所使用的技能</a:t>
            </a:r>
            <a:endParaRPr lang="zh-TW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378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3C37A-1FDB-4E0A-B98E-F03B7151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93" y="2682933"/>
            <a:ext cx="10178322" cy="1973907"/>
          </a:xfrm>
        </p:spPr>
        <p:txBody>
          <a:bodyPr>
            <a:normAutofit/>
          </a:bodyPr>
          <a:lstStyle/>
          <a:p>
            <a:pPr algn="ctr"/>
            <a:r>
              <a:rPr lang="en-US" altLang="zh-TW" sz="11500" dirty="0"/>
              <a:t>-END-</a:t>
            </a:r>
            <a:endParaRPr lang="zh-TW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60153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19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小組成員與工作內容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E59B0-FFF2-4593-B97C-8BDBDD4D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895" y="1898078"/>
            <a:ext cx="7618428" cy="463798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劉彥鴻</a:t>
            </a:r>
          </a:p>
          <a:p>
            <a:pPr lvl="1"/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撰寫網頁</a:t>
            </a:r>
            <a:r>
              <a:rPr lang="en-US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首頁、商品頁面</a:t>
            </a:r>
            <a:endParaRPr lang="zh-TW" altLang="en-US" sz="1800" b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頁面配色</a:t>
            </a:r>
          </a:p>
          <a:p>
            <a:pPr lvl="1"/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照片拍攝</a:t>
            </a:r>
            <a:r>
              <a:rPr lang="en-US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  <a:endParaRPr lang="zh-TW" altLang="en-US" sz="1800" b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分工比例</a:t>
            </a:r>
            <a:r>
              <a:rPr lang="en-US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:45%</a:t>
            </a:r>
            <a:endParaRPr lang="zh-TW" altLang="en-US" sz="1800" b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>
              <a:buNone/>
            </a:pPr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劉修宸</a:t>
            </a:r>
          </a:p>
          <a:p>
            <a:pPr lvl="1"/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撰寫網頁</a:t>
            </a:r>
            <a:r>
              <a:rPr lang="en-US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關於我們、購物車、登入註冊介面、會員專區、商品評論</a:t>
            </a:r>
            <a:endParaRPr lang="zh-TW" altLang="en-US" sz="1800" b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文書報告</a:t>
            </a:r>
          </a:p>
          <a:p>
            <a:pPr lvl="1"/>
            <a:r>
              <a:rPr lang="zh-TW" altLang="en-US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分工比例</a:t>
            </a:r>
            <a:r>
              <a:rPr lang="en-US" altLang="zh-TW" sz="1800" b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:55%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891A3EE-572D-4DA1-B05E-676902B083B6}"/>
              </a:ext>
            </a:extLst>
          </p:cNvPr>
          <p:cNvCxnSpPr>
            <a:cxnSpLocks/>
          </p:cNvCxnSpPr>
          <p:nvPr/>
        </p:nvCxnSpPr>
        <p:spPr>
          <a:xfrm>
            <a:off x="1121790" y="1553228"/>
            <a:ext cx="1039933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A717D315-1ECF-485D-8485-5D9EA3F7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9" y="1962427"/>
            <a:ext cx="1644191" cy="16441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505424-6CED-4B47-80D9-DE7283B08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0" y="4330831"/>
            <a:ext cx="1644191" cy="16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zh-TW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內容介紹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E59B0-FFF2-4593-B97C-8BDBDD4D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02" y="1715688"/>
            <a:ext cx="10515600" cy="48830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組員有人在炸雞店打工，並且我們大多都喜愛吃炸雞，於是決定以炸雞為主題，來製作販賣炸雞的網站。我們參考了肯德基、胖老爹、麥當勞、</a:t>
            </a:r>
            <a:r>
              <a:rPr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PChome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和蝦皮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等等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網頁，擷取其中好的部分，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從中學習。最後我們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決定以簡約風做為網站的風格，網站的介面設計則以簡單明瞭的方式呈現，讓使用者在瀏覽及操作時能一目瞭然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。使用者對網頁的第一印象很重要，關係到使用者有沒有興趣繼續瀏覽我們的網頁，所以我們的首頁採用大張的封面圖加強我們的品牌</a:t>
            </a:r>
            <a:r>
              <a:rPr lang="zh-TW" altLang="en-US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形象</a:t>
            </a:r>
            <a:r>
              <a:rPr lang="zh-TW" altLang="zh-TW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「肯德基」的圖片搜尋結果">
            <a:extLst>
              <a:ext uri="{FF2B5EF4-FFF2-40B4-BE49-F238E27FC236}">
                <a16:creationId xmlns:a16="http://schemas.microsoft.com/office/drawing/2014/main" id="{E107AD7C-7D7D-405D-B598-6684B4F8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55" y="4945337"/>
            <a:ext cx="1523618" cy="15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胖老爹」的圖片搜尋結果">
            <a:extLst>
              <a:ext uri="{FF2B5EF4-FFF2-40B4-BE49-F238E27FC236}">
                <a16:creationId xmlns:a16="http://schemas.microsoft.com/office/drawing/2014/main" id="{39BD2B85-60D2-454E-986C-71266C0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89" y="4945337"/>
            <a:ext cx="1523618" cy="15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麥當勞」的圖片搜尋結果">
            <a:extLst>
              <a:ext uri="{FF2B5EF4-FFF2-40B4-BE49-F238E27FC236}">
                <a16:creationId xmlns:a16="http://schemas.microsoft.com/office/drawing/2014/main" id="{F7327869-F5E0-4D90-8F08-A3020D68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74" y="4939840"/>
            <a:ext cx="1523618" cy="15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PCHOME」的圖片搜尋結果">
            <a:extLst>
              <a:ext uri="{FF2B5EF4-FFF2-40B4-BE49-F238E27FC236}">
                <a16:creationId xmlns:a16="http://schemas.microsoft.com/office/drawing/2014/main" id="{47CBFA1E-36D5-421A-9D97-EFE943D7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79" y="4949664"/>
            <a:ext cx="1523618" cy="15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400ED0-283F-4841-ABA0-6B2342018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589" y="4945337"/>
            <a:ext cx="1523618" cy="15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064"/>
            <a:ext cx="10515600" cy="971344"/>
          </a:xfrm>
        </p:spPr>
        <p:txBody>
          <a:bodyPr>
            <a:normAutofit/>
          </a:bodyPr>
          <a:lstStyle/>
          <a:p>
            <a:pPr algn="ctr"/>
            <a:r>
              <a:rPr lang="zh-TW" altLang="zh-TW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/>
          <p:nvPr/>
        </p:nvCxnSpPr>
        <p:spPr>
          <a:xfrm>
            <a:off x="838200" y="1414407"/>
            <a:ext cx="108502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4D6B429-84C2-42E5-8871-FE9797DB3B7C}"/>
              </a:ext>
            </a:extLst>
          </p:cNvPr>
          <p:cNvGrpSpPr/>
          <p:nvPr/>
        </p:nvGrpSpPr>
        <p:grpSpPr>
          <a:xfrm>
            <a:off x="2392640" y="1658736"/>
            <a:ext cx="7406719" cy="5137603"/>
            <a:chOff x="2392640" y="1546000"/>
            <a:chExt cx="7406719" cy="5137603"/>
          </a:xfrm>
        </p:grpSpPr>
        <p:graphicFrame>
          <p:nvGraphicFramePr>
            <p:cNvPr id="5" name="資料庫圖表 4">
              <a:extLst>
                <a:ext uri="{FF2B5EF4-FFF2-40B4-BE49-F238E27FC236}">
                  <a16:creationId xmlns:a16="http://schemas.microsoft.com/office/drawing/2014/main" id="{BEC543D1-153B-4457-89BE-2F6ADB3032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103720"/>
                </p:ext>
              </p:extLst>
            </p:nvPr>
          </p:nvGraphicFramePr>
          <p:xfrm>
            <a:off x="2392640" y="1546000"/>
            <a:ext cx="7406719" cy="51376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73CC8BC-74E5-428C-9D81-BE6A07B4699C}"/>
                </a:ext>
              </a:extLst>
            </p:cNvPr>
            <p:cNvCxnSpPr>
              <a:cxnSpLocks/>
            </p:cNvCxnSpPr>
            <p:nvPr/>
          </p:nvCxnSpPr>
          <p:spPr>
            <a:xfrm>
              <a:off x="6872140" y="5118755"/>
              <a:ext cx="26395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5CDC1B1E-B370-484D-A47E-29B81F7E6BA4}"/>
                </a:ext>
              </a:extLst>
            </p:cNvPr>
            <p:cNvCxnSpPr/>
            <p:nvPr/>
          </p:nvCxnSpPr>
          <p:spPr>
            <a:xfrm>
              <a:off x="7136091" y="5118755"/>
              <a:ext cx="0" cy="12726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B3BF32E-9040-4D6D-B41F-D83823985AD7}"/>
                </a:ext>
              </a:extLst>
            </p:cNvPr>
            <p:cNvCxnSpPr/>
            <p:nvPr/>
          </p:nvCxnSpPr>
          <p:spPr>
            <a:xfrm>
              <a:off x="6872140" y="6391374"/>
              <a:ext cx="26395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64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355"/>
            <a:ext cx="10515600" cy="1009052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購物流程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/>
          <p:nvPr/>
        </p:nvCxnSpPr>
        <p:spPr>
          <a:xfrm>
            <a:off x="838200" y="1414407"/>
            <a:ext cx="108502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B883664C-6F57-4EC8-91B0-5705DD079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668661"/>
              </p:ext>
            </p:extLst>
          </p:nvPr>
        </p:nvGraphicFramePr>
        <p:xfrm>
          <a:off x="3075654" y="1160439"/>
          <a:ext cx="6040691" cy="22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21D8589B-CB63-4684-8EF7-0BB0DB82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001414"/>
              </p:ext>
            </p:extLst>
          </p:nvPr>
        </p:nvGraphicFramePr>
        <p:xfrm>
          <a:off x="3015964" y="2349159"/>
          <a:ext cx="6040691" cy="1877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6AB308D-9832-42C4-83D1-E89CDCA95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776" y="3893269"/>
            <a:ext cx="9389097" cy="27714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首頁開始，可以選購我們的吮指套餐、主食專區和美味點心，然後進入各項目錄，點選自己喜愛吃的東西後，進入產品頁面查看詳細資料，之後放入購物車，確認全部商品後即可下訂單，隨後填寫送貨地址，即可購買成功，耐心等待美味上門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07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9FB6AB-885C-41FC-BDD4-60C4FAF6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6"/>
            <a:ext cx="10515600" cy="990201"/>
          </a:xfrm>
        </p:spPr>
        <p:txBody>
          <a:bodyPr>
            <a:normAutofit/>
          </a:bodyPr>
          <a:lstStyle/>
          <a:p>
            <a:pPr algn="ctr"/>
            <a:r>
              <a:rPr lang="zh-TW" altLang="zh-TW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網站</a:t>
            </a:r>
            <a: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E59B0-FFF2-4593-B97C-8BDBDD4D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02" y="1715688"/>
            <a:ext cx="10515600" cy="4883072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為選單功能列，包含關於我們、購物車、會員專區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個人資料、消費紀錄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、登入連結，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    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可連結各網站。</a:t>
            </a:r>
          </a:p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為動態廣告、熱門商品排行和商品類別選擇，熱門商品從左到右為第一、第二和第三名，商品類別選擇從上到下為吮指套餐、主食專區和美味點心，可連結至各網站查看商品目錄。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18F07F-201B-47A3-8273-62585C2586F0}"/>
              </a:ext>
            </a:extLst>
          </p:cNvPr>
          <p:cNvCxnSpPr>
            <a:cxnSpLocks/>
          </p:cNvCxnSpPr>
          <p:nvPr/>
        </p:nvCxnSpPr>
        <p:spPr>
          <a:xfrm>
            <a:off x="1055802" y="1414407"/>
            <a:ext cx="106326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523C0ED9-9C30-4DF1-B26E-C42F87C16A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06" y="4564962"/>
            <a:ext cx="7033188" cy="9120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68B438F-3B7B-4927-B1E2-7F2CD92E2E75}"/>
              </a:ext>
            </a:extLst>
          </p:cNvPr>
          <p:cNvSpPr txBox="1"/>
          <p:nvPr/>
        </p:nvSpPr>
        <p:spPr>
          <a:xfrm>
            <a:off x="5238161" y="5477009"/>
            <a:ext cx="1715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353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4874B4D-99AB-4DD3-9ADB-7ECA9241ED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63" y="141274"/>
            <a:ext cx="2449802" cy="35054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7C88A7-9DCD-470F-B661-D451459CE3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82" y="2027224"/>
            <a:ext cx="2449802" cy="35054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B8424B8-1DC3-4EBA-9AF2-D7F5337E1237}"/>
              </a:ext>
            </a:extLst>
          </p:cNvPr>
          <p:cNvSpPr txBox="1"/>
          <p:nvPr/>
        </p:nvSpPr>
        <p:spPr>
          <a:xfrm>
            <a:off x="623435" y="3633847"/>
            <a:ext cx="352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2)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D85567-E105-4141-816C-2AFCD6D8E80E}"/>
              </a:ext>
            </a:extLst>
          </p:cNvPr>
          <p:cNvSpPr txBox="1"/>
          <p:nvPr/>
        </p:nvSpPr>
        <p:spPr>
          <a:xfrm>
            <a:off x="8186873" y="3646680"/>
            <a:ext cx="352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4)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 descr="一張含有 食物 的圖片&#10;&#10;自動產生的描述">
            <a:extLst>
              <a:ext uri="{FF2B5EF4-FFF2-40B4-BE49-F238E27FC236}">
                <a16:creationId xmlns:a16="http://schemas.microsoft.com/office/drawing/2014/main" id="{E8F38641-56AA-48D7-AC75-70BE34DFF2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01" y="141274"/>
            <a:ext cx="2449802" cy="35054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02FB998-7BFE-4FAF-9D6F-CF00A04AFE35}"/>
              </a:ext>
            </a:extLst>
          </p:cNvPr>
          <p:cNvSpPr txBox="1"/>
          <p:nvPr/>
        </p:nvSpPr>
        <p:spPr>
          <a:xfrm>
            <a:off x="4405155" y="5532630"/>
            <a:ext cx="352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3)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050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50EEB-3283-4983-AADB-AADF7F0B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276" y="240385"/>
            <a:ext cx="10178322" cy="3593591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為商品目錄，圖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為商品瀏覽介面裡包含商品照片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、商品基本資訊與說明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、商品評論與評分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畫圈處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3)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CEBD2D8-0629-4AB9-8C19-9A6B5F6B69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84" y="1534656"/>
            <a:ext cx="4140454" cy="37886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EDF254-3585-44F2-A44A-86EA70F206B5}"/>
              </a:ext>
            </a:extLst>
          </p:cNvPr>
          <p:cNvSpPr/>
          <p:nvPr/>
        </p:nvSpPr>
        <p:spPr>
          <a:xfrm>
            <a:off x="3013278" y="5323344"/>
            <a:ext cx="718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5)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1EB604-D636-44AD-823A-835E9C37505D}"/>
              </a:ext>
            </a:extLst>
          </p:cNvPr>
          <p:cNvSpPr/>
          <p:nvPr/>
        </p:nvSpPr>
        <p:spPr>
          <a:xfrm>
            <a:off x="8470678" y="532334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6)</a:t>
            </a:r>
            <a:endParaRPr lang="zh-TW" altLang="zh-TW" sz="12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7D552E-1D57-435B-A691-287B9AFA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64" y="1534656"/>
            <a:ext cx="4140454" cy="37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61743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940</Words>
  <Application>Microsoft Office PowerPoint</Application>
  <PresentationFormat>寬螢幕</PresentationFormat>
  <Paragraphs>96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標楷體</vt:lpstr>
      <vt:lpstr>Arial</vt:lpstr>
      <vt:lpstr>Gill Sans MT</vt:lpstr>
      <vt:lpstr>Impact</vt:lpstr>
      <vt:lpstr>Times New Roman</vt:lpstr>
      <vt:lpstr>徽章</vt:lpstr>
      <vt:lpstr>PowerPoint 簡報</vt:lpstr>
      <vt:lpstr>目錄</vt:lpstr>
      <vt:lpstr>小組成員與工作內容</vt:lpstr>
      <vt:lpstr>網站內容介紹</vt:lpstr>
      <vt:lpstr>網站架構</vt:lpstr>
      <vt:lpstr>購物流程</vt:lpstr>
      <vt:lpstr>網站功能介紹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簡要說明所使用的技能</vt:lpstr>
      <vt:lpstr>簡要說明所使用的技能</vt:lpstr>
      <vt:lpstr>簡要說明所使用的技能</vt:lpstr>
      <vt:lpstr>簡要說明所使用的技能</vt:lpstr>
      <vt:lpstr>簡要說明所使用的技能</vt:lpstr>
      <vt:lpstr>簡要說明所使用的技能</vt:lpstr>
      <vt:lpstr>-END-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修宸 劉</dc:creator>
  <cp:lastModifiedBy>修宸 劉</cp:lastModifiedBy>
  <cp:revision>15</cp:revision>
  <dcterms:created xsi:type="dcterms:W3CDTF">2020-01-03T05:12:28Z</dcterms:created>
  <dcterms:modified xsi:type="dcterms:W3CDTF">2020-01-04T05:02:37Z</dcterms:modified>
</cp:coreProperties>
</file>